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9" r:id="rId4"/>
    <p:sldId id="280" r:id="rId5"/>
    <p:sldId id="260" r:id="rId6"/>
    <p:sldId id="283" r:id="rId7"/>
    <p:sldId id="281" r:id="rId8"/>
    <p:sldId id="278" r:id="rId9"/>
    <p:sldId id="277" r:id="rId10"/>
    <p:sldId id="282" r:id="rId11"/>
    <p:sldId id="290" r:id="rId12"/>
    <p:sldId id="291" r:id="rId13"/>
    <p:sldId id="292" r:id="rId14"/>
    <p:sldId id="29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0" autoAdjust="0"/>
    <p:restoredTop sz="94660"/>
  </p:normalViewPr>
  <p:slideViewPr>
    <p:cSldViewPr>
      <p:cViewPr varScale="1">
        <p:scale>
          <a:sx n="79" d="100"/>
          <a:sy n="79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994EC-03FB-468A-82C2-4452BFC17C40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E48429E3-F9B4-4D5C-A543-E52ECD368DBF}">
      <dgm:prSet phldrT="[Текст]" custT="1"/>
      <dgm:spPr/>
      <dgm:t>
        <a:bodyPr/>
        <a:lstStyle/>
        <a:p>
          <a:r>
            <a:rPr lang="en-US" sz="2800" b="1" dirty="0" smtClean="0">
              <a:latin typeface="Monotype Corsiva" pitchFamily="66" charset="0"/>
            </a:rPr>
            <a:t>Sing carols</a:t>
          </a:r>
          <a:endParaRPr lang="ru-RU" sz="2800" b="1" dirty="0">
            <a:latin typeface="Monotype Corsiva" pitchFamily="66" charset="0"/>
          </a:endParaRPr>
        </a:p>
      </dgm:t>
    </dgm:pt>
    <dgm:pt modelId="{BF0E5062-2C4D-4E82-A4CE-B1FDBE86B8AC}" type="parTrans" cxnId="{FBA04ED7-DA8D-4109-A2E5-7144EF21836A}">
      <dgm:prSet/>
      <dgm:spPr/>
      <dgm:t>
        <a:bodyPr/>
        <a:lstStyle/>
        <a:p>
          <a:endParaRPr lang="ru-RU"/>
        </a:p>
      </dgm:t>
    </dgm:pt>
    <dgm:pt modelId="{120F23D0-C02D-458E-BE4F-F47F963FC9AF}" type="sibTrans" cxnId="{FBA04ED7-DA8D-4109-A2E5-7144EF21836A}">
      <dgm:prSet/>
      <dgm:spPr/>
      <dgm:t>
        <a:bodyPr/>
        <a:lstStyle/>
        <a:p>
          <a:endParaRPr lang="ru-RU"/>
        </a:p>
      </dgm:t>
    </dgm:pt>
    <dgm:pt modelId="{3022D92F-9DD6-46AF-926F-F65A5339C30C}">
      <dgm:prSet phldrT="[Текст]" custT="1"/>
      <dgm:spPr/>
      <dgm:t>
        <a:bodyPr/>
        <a:lstStyle/>
        <a:p>
          <a:r>
            <a:rPr lang="en-US" sz="2400" b="1" dirty="0" smtClean="0">
              <a:latin typeface="Monotype Corsiva" pitchFamily="66" charset="0"/>
            </a:rPr>
            <a:t>Decorate a Christmas tree</a:t>
          </a:r>
          <a:endParaRPr lang="ru-RU" sz="2400" b="1" dirty="0">
            <a:latin typeface="Monotype Corsiva" pitchFamily="66" charset="0"/>
          </a:endParaRPr>
        </a:p>
      </dgm:t>
    </dgm:pt>
    <dgm:pt modelId="{7E47DE60-324D-4182-B76A-0B184239AF5A}" type="parTrans" cxnId="{0212B318-F5F4-4D84-AC13-65622718269D}">
      <dgm:prSet/>
      <dgm:spPr/>
      <dgm:t>
        <a:bodyPr/>
        <a:lstStyle/>
        <a:p>
          <a:endParaRPr lang="ru-RU"/>
        </a:p>
      </dgm:t>
    </dgm:pt>
    <dgm:pt modelId="{78E55409-2BB2-473B-9906-E2D765BB5B07}" type="sibTrans" cxnId="{0212B318-F5F4-4D84-AC13-65622718269D}">
      <dgm:prSet/>
      <dgm:spPr/>
      <dgm:t>
        <a:bodyPr/>
        <a:lstStyle/>
        <a:p>
          <a:endParaRPr lang="ru-RU"/>
        </a:p>
      </dgm:t>
    </dgm:pt>
    <dgm:pt modelId="{A2F49F67-EDD2-4EFC-9782-8A76E2C0C326}">
      <dgm:prSet phldrT="[Текст]" custT="1"/>
      <dgm:spPr/>
      <dgm:t>
        <a:bodyPr/>
        <a:lstStyle/>
        <a:p>
          <a:r>
            <a:rPr lang="en-US" sz="2400" b="1" smtClean="0">
              <a:latin typeface="Monotype Corsiva" pitchFamily="66" charset="0"/>
            </a:rPr>
            <a:t>Give each other presents</a:t>
          </a:r>
          <a:endParaRPr lang="ru-RU" sz="2400" b="1" dirty="0">
            <a:latin typeface="Monotype Corsiva" pitchFamily="66" charset="0"/>
          </a:endParaRPr>
        </a:p>
      </dgm:t>
    </dgm:pt>
    <dgm:pt modelId="{C9EFC215-1F3E-4F89-9CA6-E579F8A29FF7}" type="parTrans" cxnId="{2C52ADD4-B160-4B96-846B-58C35F658F99}">
      <dgm:prSet/>
      <dgm:spPr/>
      <dgm:t>
        <a:bodyPr/>
        <a:lstStyle/>
        <a:p>
          <a:endParaRPr lang="ru-RU"/>
        </a:p>
      </dgm:t>
    </dgm:pt>
    <dgm:pt modelId="{8595E5F3-1F7E-4375-941D-0EFE977CA085}" type="sibTrans" cxnId="{2C52ADD4-B160-4B96-846B-58C35F658F99}">
      <dgm:prSet/>
      <dgm:spPr/>
      <dgm:t>
        <a:bodyPr/>
        <a:lstStyle/>
        <a:p>
          <a:endParaRPr lang="ru-RU"/>
        </a:p>
      </dgm:t>
    </dgm:pt>
    <dgm:pt modelId="{D73FF6E7-6CDD-419F-9CA5-24977FDC638D}">
      <dgm:prSet/>
      <dgm:spPr/>
      <dgm:t>
        <a:bodyPr/>
        <a:lstStyle/>
        <a:p>
          <a:r>
            <a:rPr lang="en-US" b="1" smtClean="0">
              <a:latin typeface="Monotype Corsiva" pitchFamily="66" charset="0"/>
            </a:rPr>
            <a:t>Send Christmas cards</a:t>
          </a:r>
          <a:endParaRPr lang="ru-RU" b="1" dirty="0">
            <a:latin typeface="Monotype Corsiva" pitchFamily="66" charset="0"/>
          </a:endParaRPr>
        </a:p>
      </dgm:t>
    </dgm:pt>
    <dgm:pt modelId="{5C4CD60F-7546-49DF-BB64-5C78690AEDA6}" type="parTrans" cxnId="{2199C35F-0D07-43ED-A436-D01EE5C071D7}">
      <dgm:prSet/>
      <dgm:spPr/>
      <dgm:t>
        <a:bodyPr/>
        <a:lstStyle/>
        <a:p>
          <a:endParaRPr lang="ru-RU"/>
        </a:p>
      </dgm:t>
    </dgm:pt>
    <dgm:pt modelId="{CC9C9998-98E7-499D-A4B3-A354E9499CCA}" type="sibTrans" cxnId="{2199C35F-0D07-43ED-A436-D01EE5C071D7}">
      <dgm:prSet/>
      <dgm:spPr/>
      <dgm:t>
        <a:bodyPr/>
        <a:lstStyle/>
        <a:p>
          <a:endParaRPr lang="ru-RU"/>
        </a:p>
      </dgm:t>
    </dgm:pt>
    <dgm:pt modelId="{71744C67-6510-43A3-98FE-8C062B0F984D}">
      <dgm:prSet custT="1"/>
      <dgm:spPr/>
      <dgm:t>
        <a:bodyPr/>
        <a:lstStyle/>
        <a:p>
          <a:r>
            <a:rPr lang="en-US" sz="2400" b="1" dirty="0" smtClean="0">
              <a:latin typeface="Monotype Corsiva" pitchFamily="66" charset="0"/>
            </a:rPr>
            <a:t>Eat a Christmas pudding and roast turkey</a:t>
          </a:r>
          <a:endParaRPr lang="ru-RU" sz="2400" b="1" dirty="0">
            <a:latin typeface="Monotype Corsiva" pitchFamily="66" charset="0"/>
          </a:endParaRPr>
        </a:p>
      </dgm:t>
    </dgm:pt>
    <dgm:pt modelId="{ADE0500C-18A6-4F40-94EE-3A68851DA683}" type="parTrans" cxnId="{ADE329DD-56D4-43BE-941F-C6B276EA393B}">
      <dgm:prSet/>
      <dgm:spPr/>
      <dgm:t>
        <a:bodyPr/>
        <a:lstStyle/>
        <a:p>
          <a:endParaRPr lang="ru-RU"/>
        </a:p>
      </dgm:t>
    </dgm:pt>
    <dgm:pt modelId="{80974820-BF08-4EE6-9A94-2519B6C6D076}" type="sibTrans" cxnId="{ADE329DD-56D4-43BE-941F-C6B276EA393B}">
      <dgm:prSet/>
      <dgm:spPr/>
      <dgm:t>
        <a:bodyPr/>
        <a:lstStyle/>
        <a:p>
          <a:endParaRPr lang="ru-RU"/>
        </a:p>
      </dgm:t>
    </dgm:pt>
    <dgm:pt modelId="{8A3EC448-00F8-4CED-998A-095C04E4E9DA}" type="pres">
      <dgm:prSet presAssocID="{639994EC-03FB-468A-82C2-4452BFC17C40}" presName="Name0" presStyleCnt="0">
        <dgm:presLayoutVars>
          <dgm:dir/>
          <dgm:resizeHandles val="exact"/>
        </dgm:presLayoutVars>
      </dgm:prSet>
      <dgm:spPr/>
    </dgm:pt>
    <dgm:pt modelId="{BB8F9C02-0DEC-487C-BDC7-AB1C0696A035}" type="pres">
      <dgm:prSet presAssocID="{639994EC-03FB-468A-82C2-4452BFC17C40}" presName="bkgdShp" presStyleLbl="alignAccFollowNode1" presStyleIdx="0" presStyleCnt="1"/>
      <dgm:spPr/>
    </dgm:pt>
    <dgm:pt modelId="{6CD0B4D7-8E6B-44A0-B134-A9E4BBD9BB47}" type="pres">
      <dgm:prSet presAssocID="{639994EC-03FB-468A-82C2-4452BFC17C40}" presName="linComp" presStyleCnt="0"/>
      <dgm:spPr/>
    </dgm:pt>
    <dgm:pt modelId="{B565BE60-C599-4067-A273-5F8AEA6FAE72}" type="pres">
      <dgm:prSet presAssocID="{E48429E3-F9B4-4D5C-A543-E52ECD368DBF}" presName="compNode" presStyleCnt="0"/>
      <dgm:spPr/>
    </dgm:pt>
    <dgm:pt modelId="{2A5C3B03-8008-4E21-8DDA-8AFC41C28693}" type="pres">
      <dgm:prSet presAssocID="{E48429E3-F9B4-4D5C-A543-E52ECD368DB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7E2BD-7907-4F19-B13E-DA9643CA4A0C}" type="pres">
      <dgm:prSet presAssocID="{E48429E3-F9B4-4D5C-A543-E52ECD368DBF}" presName="invisiNode" presStyleLbl="node1" presStyleIdx="0" presStyleCnt="5"/>
      <dgm:spPr/>
    </dgm:pt>
    <dgm:pt modelId="{E2EF50B8-47D3-4EC2-A686-F5E97600182C}" type="pres">
      <dgm:prSet presAssocID="{E48429E3-F9B4-4D5C-A543-E52ECD368DBF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DB6453-E47D-4137-A8D3-11D0FACB8E4C}" type="pres">
      <dgm:prSet presAssocID="{120F23D0-C02D-458E-BE4F-F47F963FC9A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E548FF-2097-4E5F-B1E7-27A121460513}" type="pres">
      <dgm:prSet presAssocID="{71744C67-6510-43A3-98FE-8C062B0F984D}" presName="compNode" presStyleCnt="0"/>
      <dgm:spPr/>
    </dgm:pt>
    <dgm:pt modelId="{4A4BAFF0-5764-4624-ABBF-8A051ECD772D}" type="pres">
      <dgm:prSet presAssocID="{71744C67-6510-43A3-98FE-8C062B0F984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A35D6-E73D-4E86-9006-7AAADF490D71}" type="pres">
      <dgm:prSet presAssocID="{71744C67-6510-43A3-98FE-8C062B0F984D}" presName="invisiNode" presStyleLbl="node1" presStyleIdx="1" presStyleCnt="5"/>
      <dgm:spPr/>
    </dgm:pt>
    <dgm:pt modelId="{7CB0852C-FD65-44F3-A2A1-04B231ADC2C4}" type="pres">
      <dgm:prSet presAssocID="{71744C67-6510-43A3-98FE-8C062B0F984D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028992-7411-4DAC-88FC-DD3397F73C1F}" type="pres">
      <dgm:prSet presAssocID="{80974820-BF08-4EE6-9A94-2519B6C6D07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28DD68D-102E-4525-A404-D3E56C44E509}" type="pres">
      <dgm:prSet presAssocID="{3022D92F-9DD6-46AF-926F-F65A5339C30C}" presName="compNode" presStyleCnt="0"/>
      <dgm:spPr/>
    </dgm:pt>
    <dgm:pt modelId="{4EACF8F6-AEFE-4B7B-B723-EFE4AF0A4A49}" type="pres">
      <dgm:prSet presAssocID="{3022D92F-9DD6-46AF-926F-F65A5339C30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CA5CA-4D2B-4C18-9B01-5E5DF3139A25}" type="pres">
      <dgm:prSet presAssocID="{3022D92F-9DD6-46AF-926F-F65A5339C30C}" presName="invisiNode" presStyleLbl="node1" presStyleIdx="2" presStyleCnt="5"/>
      <dgm:spPr/>
    </dgm:pt>
    <dgm:pt modelId="{F1604571-F76F-45E7-8103-086C1FE2FF15}" type="pres">
      <dgm:prSet presAssocID="{3022D92F-9DD6-46AF-926F-F65A5339C30C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3BF1AF8-D8FD-4DDC-A7A1-204B0967DEC5}" type="pres">
      <dgm:prSet presAssocID="{78E55409-2BB2-473B-9906-E2D765BB5B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F9D56BD-93CC-401E-BF01-0E69175856F3}" type="pres">
      <dgm:prSet presAssocID="{D73FF6E7-6CDD-419F-9CA5-24977FDC638D}" presName="compNode" presStyleCnt="0"/>
      <dgm:spPr/>
    </dgm:pt>
    <dgm:pt modelId="{B5A4A1ED-6887-431B-8E3E-5D05D6C356D9}" type="pres">
      <dgm:prSet presAssocID="{D73FF6E7-6CDD-419F-9CA5-24977FDC63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94BDEC-F4BF-4B28-9A91-F6CA699B498D}" type="pres">
      <dgm:prSet presAssocID="{D73FF6E7-6CDD-419F-9CA5-24977FDC638D}" presName="invisiNode" presStyleLbl="node1" presStyleIdx="3" presStyleCnt="5"/>
      <dgm:spPr/>
    </dgm:pt>
    <dgm:pt modelId="{56628D34-8F57-431C-B330-09531FF6DE54}" type="pres">
      <dgm:prSet presAssocID="{D73FF6E7-6CDD-419F-9CA5-24977FDC638D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A8EB1CD-1A2F-4742-AC76-FD4FE208E263}" type="pres">
      <dgm:prSet presAssocID="{CC9C9998-98E7-499D-A4B3-A354E9499CC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CC3C074-8562-42FD-99C0-70FEF3201666}" type="pres">
      <dgm:prSet presAssocID="{A2F49F67-EDD2-4EFC-9782-8A76E2C0C326}" presName="compNode" presStyleCnt="0"/>
      <dgm:spPr/>
    </dgm:pt>
    <dgm:pt modelId="{78F43009-FF2A-4BAF-9B05-2B5D81EAE04B}" type="pres">
      <dgm:prSet presAssocID="{A2F49F67-EDD2-4EFC-9782-8A76E2C0C32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560C9-8BAC-4891-96B3-5966569FD90B}" type="pres">
      <dgm:prSet presAssocID="{A2F49F67-EDD2-4EFC-9782-8A76E2C0C326}" presName="invisiNode" presStyleLbl="node1" presStyleIdx="4" presStyleCnt="5"/>
      <dgm:spPr/>
    </dgm:pt>
    <dgm:pt modelId="{8378FAEA-6436-4BAD-8735-3AB813D38493}" type="pres">
      <dgm:prSet presAssocID="{A2F49F67-EDD2-4EFC-9782-8A76E2C0C326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75929E76-491D-4B0B-8FA7-3F0CF3EEF8FF}" type="presOf" srcId="{639994EC-03FB-468A-82C2-4452BFC17C40}" destId="{8A3EC448-00F8-4CED-998A-095C04E4E9DA}" srcOrd="0" destOrd="0" presId="urn:microsoft.com/office/officeart/2005/8/layout/pList2"/>
    <dgm:cxn modelId="{98632C1F-E711-481A-BAD0-3272647C1FC2}" type="presOf" srcId="{78E55409-2BB2-473B-9906-E2D765BB5B07}" destId="{C3BF1AF8-D8FD-4DDC-A7A1-204B0967DEC5}" srcOrd="0" destOrd="0" presId="urn:microsoft.com/office/officeart/2005/8/layout/pList2"/>
    <dgm:cxn modelId="{5308DE33-B208-4EB8-B69C-A1B28427A441}" type="presOf" srcId="{120F23D0-C02D-458E-BE4F-F47F963FC9AF}" destId="{75DB6453-E47D-4137-A8D3-11D0FACB8E4C}" srcOrd="0" destOrd="0" presId="urn:microsoft.com/office/officeart/2005/8/layout/pList2"/>
    <dgm:cxn modelId="{07AA9BAF-6CAB-40CA-8F31-A99AA57BE1BF}" type="presOf" srcId="{71744C67-6510-43A3-98FE-8C062B0F984D}" destId="{4A4BAFF0-5764-4624-ABBF-8A051ECD772D}" srcOrd="0" destOrd="0" presId="urn:microsoft.com/office/officeart/2005/8/layout/pList2"/>
    <dgm:cxn modelId="{F81AA433-74EB-43D7-9915-8BD553F41D3A}" type="presOf" srcId="{3022D92F-9DD6-46AF-926F-F65A5339C30C}" destId="{4EACF8F6-AEFE-4B7B-B723-EFE4AF0A4A49}" srcOrd="0" destOrd="0" presId="urn:microsoft.com/office/officeart/2005/8/layout/pList2"/>
    <dgm:cxn modelId="{FBA04ED7-DA8D-4109-A2E5-7144EF21836A}" srcId="{639994EC-03FB-468A-82C2-4452BFC17C40}" destId="{E48429E3-F9B4-4D5C-A543-E52ECD368DBF}" srcOrd="0" destOrd="0" parTransId="{BF0E5062-2C4D-4E82-A4CE-B1FDBE86B8AC}" sibTransId="{120F23D0-C02D-458E-BE4F-F47F963FC9AF}"/>
    <dgm:cxn modelId="{BDF1D33C-B583-4E48-A400-88B4ED6760CF}" type="presOf" srcId="{D73FF6E7-6CDD-419F-9CA5-24977FDC638D}" destId="{B5A4A1ED-6887-431B-8E3E-5D05D6C356D9}" srcOrd="0" destOrd="0" presId="urn:microsoft.com/office/officeart/2005/8/layout/pList2"/>
    <dgm:cxn modelId="{2C52ADD4-B160-4B96-846B-58C35F658F99}" srcId="{639994EC-03FB-468A-82C2-4452BFC17C40}" destId="{A2F49F67-EDD2-4EFC-9782-8A76E2C0C326}" srcOrd="4" destOrd="0" parTransId="{C9EFC215-1F3E-4F89-9CA6-E579F8A29FF7}" sibTransId="{8595E5F3-1F7E-4375-941D-0EFE977CA085}"/>
    <dgm:cxn modelId="{ADE329DD-56D4-43BE-941F-C6B276EA393B}" srcId="{639994EC-03FB-468A-82C2-4452BFC17C40}" destId="{71744C67-6510-43A3-98FE-8C062B0F984D}" srcOrd="1" destOrd="0" parTransId="{ADE0500C-18A6-4F40-94EE-3A68851DA683}" sibTransId="{80974820-BF08-4EE6-9A94-2519B6C6D076}"/>
    <dgm:cxn modelId="{F426EA72-FFE4-44C1-A919-4DE7740D2C65}" type="presOf" srcId="{A2F49F67-EDD2-4EFC-9782-8A76E2C0C326}" destId="{78F43009-FF2A-4BAF-9B05-2B5D81EAE04B}" srcOrd="0" destOrd="0" presId="urn:microsoft.com/office/officeart/2005/8/layout/pList2"/>
    <dgm:cxn modelId="{2199C35F-0D07-43ED-A436-D01EE5C071D7}" srcId="{639994EC-03FB-468A-82C2-4452BFC17C40}" destId="{D73FF6E7-6CDD-419F-9CA5-24977FDC638D}" srcOrd="3" destOrd="0" parTransId="{5C4CD60F-7546-49DF-BB64-5C78690AEDA6}" sibTransId="{CC9C9998-98E7-499D-A4B3-A354E9499CCA}"/>
    <dgm:cxn modelId="{0212B318-F5F4-4D84-AC13-65622718269D}" srcId="{639994EC-03FB-468A-82C2-4452BFC17C40}" destId="{3022D92F-9DD6-46AF-926F-F65A5339C30C}" srcOrd="2" destOrd="0" parTransId="{7E47DE60-324D-4182-B76A-0B184239AF5A}" sibTransId="{78E55409-2BB2-473B-9906-E2D765BB5B07}"/>
    <dgm:cxn modelId="{2EA3139C-55D8-4E56-9261-266EEFE9153B}" type="presOf" srcId="{CC9C9998-98E7-499D-A4B3-A354E9499CCA}" destId="{3A8EB1CD-1A2F-4742-AC76-FD4FE208E263}" srcOrd="0" destOrd="0" presId="urn:microsoft.com/office/officeart/2005/8/layout/pList2"/>
    <dgm:cxn modelId="{A3DB1793-FD9C-4021-AAA0-4522F38F6F48}" type="presOf" srcId="{E48429E3-F9B4-4D5C-A543-E52ECD368DBF}" destId="{2A5C3B03-8008-4E21-8DDA-8AFC41C28693}" srcOrd="0" destOrd="0" presId="urn:microsoft.com/office/officeart/2005/8/layout/pList2"/>
    <dgm:cxn modelId="{40E826F1-8ED9-4D14-9BDC-85EFC6DFE4AD}" type="presOf" srcId="{80974820-BF08-4EE6-9A94-2519B6C6D076}" destId="{0E028992-7411-4DAC-88FC-DD3397F73C1F}" srcOrd="0" destOrd="0" presId="urn:microsoft.com/office/officeart/2005/8/layout/pList2"/>
    <dgm:cxn modelId="{01C6B6FA-0E70-4ECF-8B27-8915FBC8142B}" type="presParOf" srcId="{8A3EC448-00F8-4CED-998A-095C04E4E9DA}" destId="{BB8F9C02-0DEC-487C-BDC7-AB1C0696A035}" srcOrd="0" destOrd="0" presId="urn:microsoft.com/office/officeart/2005/8/layout/pList2"/>
    <dgm:cxn modelId="{F32DB163-9A1C-4D00-97D5-7643EC8D3500}" type="presParOf" srcId="{8A3EC448-00F8-4CED-998A-095C04E4E9DA}" destId="{6CD0B4D7-8E6B-44A0-B134-A9E4BBD9BB47}" srcOrd="1" destOrd="0" presId="urn:microsoft.com/office/officeart/2005/8/layout/pList2"/>
    <dgm:cxn modelId="{61045AE2-7B86-45CE-A895-979DF9BCD6D8}" type="presParOf" srcId="{6CD0B4D7-8E6B-44A0-B134-A9E4BBD9BB47}" destId="{B565BE60-C599-4067-A273-5F8AEA6FAE72}" srcOrd="0" destOrd="0" presId="urn:microsoft.com/office/officeart/2005/8/layout/pList2"/>
    <dgm:cxn modelId="{EF3BC7A4-B58A-4FB6-9633-F22B5D653A03}" type="presParOf" srcId="{B565BE60-C599-4067-A273-5F8AEA6FAE72}" destId="{2A5C3B03-8008-4E21-8DDA-8AFC41C28693}" srcOrd="0" destOrd="0" presId="urn:microsoft.com/office/officeart/2005/8/layout/pList2"/>
    <dgm:cxn modelId="{97A3FB0E-CEFC-4A47-AFBA-E8B1A4AC76E4}" type="presParOf" srcId="{B565BE60-C599-4067-A273-5F8AEA6FAE72}" destId="{B477E2BD-7907-4F19-B13E-DA9643CA4A0C}" srcOrd="1" destOrd="0" presId="urn:microsoft.com/office/officeart/2005/8/layout/pList2"/>
    <dgm:cxn modelId="{6C7AA26E-EB92-4221-94D0-9D97CA4D7EA5}" type="presParOf" srcId="{B565BE60-C599-4067-A273-5F8AEA6FAE72}" destId="{E2EF50B8-47D3-4EC2-A686-F5E97600182C}" srcOrd="2" destOrd="0" presId="urn:microsoft.com/office/officeart/2005/8/layout/pList2"/>
    <dgm:cxn modelId="{07BF628C-B19A-4FD0-89F7-0D6C6E047177}" type="presParOf" srcId="{6CD0B4D7-8E6B-44A0-B134-A9E4BBD9BB47}" destId="{75DB6453-E47D-4137-A8D3-11D0FACB8E4C}" srcOrd="1" destOrd="0" presId="urn:microsoft.com/office/officeart/2005/8/layout/pList2"/>
    <dgm:cxn modelId="{C19F4C11-EC7E-4F22-8791-0B7CF4D5E70C}" type="presParOf" srcId="{6CD0B4D7-8E6B-44A0-B134-A9E4BBD9BB47}" destId="{73E548FF-2097-4E5F-B1E7-27A121460513}" srcOrd="2" destOrd="0" presId="urn:microsoft.com/office/officeart/2005/8/layout/pList2"/>
    <dgm:cxn modelId="{B5AD11D0-5144-4F2C-A2A3-81CED5C4C69B}" type="presParOf" srcId="{73E548FF-2097-4E5F-B1E7-27A121460513}" destId="{4A4BAFF0-5764-4624-ABBF-8A051ECD772D}" srcOrd="0" destOrd="0" presId="urn:microsoft.com/office/officeart/2005/8/layout/pList2"/>
    <dgm:cxn modelId="{D2A35A0C-6CAA-4359-B5D1-FF76BD23E653}" type="presParOf" srcId="{73E548FF-2097-4E5F-B1E7-27A121460513}" destId="{B0FA35D6-E73D-4E86-9006-7AAADF490D71}" srcOrd="1" destOrd="0" presId="urn:microsoft.com/office/officeart/2005/8/layout/pList2"/>
    <dgm:cxn modelId="{A56F8772-93A4-4424-8A3C-A9C07197D7DC}" type="presParOf" srcId="{73E548FF-2097-4E5F-B1E7-27A121460513}" destId="{7CB0852C-FD65-44F3-A2A1-04B231ADC2C4}" srcOrd="2" destOrd="0" presId="urn:microsoft.com/office/officeart/2005/8/layout/pList2"/>
    <dgm:cxn modelId="{46AE898D-421A-4978-995E-EC1281D091AB}" type="presParOf" srcId="{6CD0B4D7-8E6B-44A0-B134-A9E4BBD9BB47}" destId="{0E028992-7411-4DAC-88FC-DD3397F73C1F}" srcOrd="3" destOrd="0" presId="urn:microsoft.com/office/officeart/2005/8/layout/pList2"/>
    <dgm:cxn modelId="{7FFDCC21-70B1-4C90-86A8-D50B36F4F31D}" type="presParOf" srcId="{6CD0B4D7-8E6B-44A0-B134-A9E4BBD9BB47}" destId="{C28DD68D-102E-4525-A404-D3E56C44E509}" srcOrd="4" destOrd="0" presId="urn:microsoft.com/office/officeart/2005/8/layout/pList2"/>
    <dgm:cxn modelId="{B77B4858-C28E-420D-9C0E-41D3D2F59785}" type="presParOf" srcId="{C28DD68D-102E-4525-A404-D3E56C44E509}" destId="{4EACF8F6-AEFE-4B7B-B723-EFE4AF0A4A49}" srcOrd="0" destOrd="0" presId="urn:microsoft.com/office/officeart/2005/8/layout/pList2"/>
    <dgm:cxn modelId="{4249AB24-E3EE-4F02-B1E4-AFDE05A47F8D}" type="presParOf" srcId="{C28DD68D-102E-4525-A404-D3E56C44E509}" destId="{9DCCA5CA-4D2B-4C18-9B01-5E5DF3139A25}" srcOrd="1" destOrd="0" presId="urn:microsoft.com/office/officeart/2005/8/layout/pList2"/>
    <dgm:cxn modelId="{1A91DAB8-08F2-41E6-A11D-966D0F4B07AB}" type="presParOf" srcId="{C28DD68D-102E-4525-A404-D3E56C44E509}" destId="{F1604571-F76F-45E7-8103-086C1FE2FF15}" srcOrd="2" destOrd="0" presId="urn:microsoft.com/office/officeart/2005/8/layout/pList2"/>
    <dgm:cxn modelId="{082067D4-6041-48AB-BFEC-5F694D75E0DC}" type="presParOf" srcId="{6CD0B4D7-8E6B-44A0-B134-A9E4BBD9BB47}" destId="{C3BF1AF8-D8FD-4DDC-A7A1-204B0967DEC5}" srcOrd="5" destOrd="0" presId="urn:microsoft.com/office/officeart/2005/8/layout/pList2"/>
    <dgm:cxn modelId="{702FFF1C-CED9-4F30-8013-5EAA25F0B3A9}" type="presParOf" srcId="{6CD0B4D7-8E6B-44A0-B134-A9E4BBD9BB47}" destId="{3F9D56BD-93CC-401E-BF01-0E69175856F3}" srcOrd="6" destOrd="0" presId="urn:microsoft.com/office/officeart/2005/8/layout/pList2"/>
    <dgm:cxn modelId="{7D34339D-F6AF-4AF8-A922-D7489A102EFC}" type="presParOf" srcId="{3F9D56BD-93CC-401E-BF01-0E69175856F3}" destId="{B5A4A1ED-6887-431B-8E3E-5D05D6C356D9}" srcOrd="0" destOrd="0" presId="urn:microsoft.com/office/officeart/2005/8/layout/pList2"/>
    <dgm:cxn modelId="{3610BAC6-FF82-4A6C-9EE1-61E0BC2B0E06}" type="presParOf" srcId="{3F9D56BD-93CC-401E-BF01-0E69175856F3}" destId="{5B94BDEC-F4BF-4B28-9A91-F6CA699B498D}" srcOrd="1" destOrd="0" presId="urn:microsoft.com/office/officeart/2005/8/layout/pList2"/>
    <dgm:cxn modelId="{7655D35F-C835-479B-848B-DF87FEC5CAEC}" type="presParOf" srcId="{3F9D56BD-93CC-401E-BF01-0E69175856F3}" destId="{56628D34-8F57-431C-B330-09531FF6DE54}" srcOrd="2" destOrd="0" presId="urn:microsoft.com/office/officeart/2005/8/layout/pList2"/>
    <dgm:cxn modelId="{76E44A00-9B0C-46E1-B772-EB1BEC924109}" type="presParOf" srcId="{6CD0B4D7-8E6B-44A0-B134-A9E4BBD9BB47}" destId="{3A8EB1CD-1A2F-4742-AC76-FD4FE208E263}" srcOrd="7" destOrd="0" presId="urn:microsoft.com/office/officeart/2005/8/layout/pList2"/>
    <dgm:cxn modelId="{4CD8CEF1-D87D-46F9-9C7B-ACF383DAB7AC}" type="presParOf" srcId="{6CD0B4D7-8E6B-44A0-B134-A9E4BBD9BB47}" destId="{0CC3C074-8562-42FD-99C0-70FEF3201666}" srcOrd="8" destOrd="0" presId="urn:microsoft.com/office/officeart/2005/8/layout/pList2"/>
    <dgm:cxn modelId="{23B1441F-DD24-4DE5-963C-4CEE0FEE9857}" type="presParOf" srcId="{0CC3C074-8562-42FD-99C0-70FEF3201666}" destId="{78F43009-FF2A-4BAF-9B05-2B5D81EAE04B}" srcOrd="0" destOrd="0" presId="urn:microsoft.com/office/officeart/2005/8/layout/pList2"/>
    <dgm:cxn modelId="{7BBE71DD-06E1-4D76-8720-59D7F8A939D2}" type="presParOf" srcId="{0CC3C074-8562-42FD-99C0-70FEF3201666}" destId="{55B560C9-8BAC-4891-96B3-5966569FD90B}" srcOrd="1" destOrd="0" presId="urn:microsoft.com/office/officeart/2005/8/layout/pList2"/>
    <dgm:cxn modelId="{E6BEB374-FCAA-472A-A92D-271F6CB5592D}" type="presParOf" srcId="{0CC3C074-8562-42FD-99C0-70FEF3201666}" destId="{8378FAEA-6436-4BAD-8735-3AB813D38493}" srcOrd="2" destOrd="0" presId="urn:microsoft.com/office/officeart/2005/8/layout/p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3B7842-6A40-4DBC-88EC-FE84012F0BFE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86152B0-BB56-414B-BA16-F51A85454AB9}">
      <dgm:prSet phldrT="[Текст]"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Monotype Corsiva" pitchFamily="66" charset="0"/>
            </a:rPr>
            <a:t>winter holidays</a:t>
          </a:r>
          <a:endParaRPr lang="ru-RU" sz="2400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A90C2082-3141-40B1-9BE7-C70F3C1A6305}" type="parTrans" cxnId="{928B6CD5-CE5C-4FB1-A728-778563E689D8}">
      <dgm:prSet/>
      <dgm:spPr/>
      <dgm:t>
        <a:bodyPr/>
        <a:lstStyle/>
        <a:p>
          <a:endParaRPr lang="ru-RU"/>
        </a:p>
      </dgm:t>
    </dgm:pt>
    <dgm:pt modelId="{8E919406-7626-4F26-8334-E37CDC6A9070}" type="sibTrans" cxnId="{928B6CD5-CE5C-4FB1-A728-778563E689D8}">
      <dgm:prSet/>
      <dgm:spPr/>
      <dgm:t>
        <a:bodyPr/>
        <a:lstStyle/>
        <a:p>
          <a:endParaRPr lang="ru-RU"/>
        </a:p>
      </dgm:t>
    </dgm:pt>
    <dgm:pt modelId="{4F6731CF-64FA-49B4-A86A-61A7FBAAC172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Monotype Corsiva" pitchFamily="66" charset="0"/>
            </a:rPr>
            <a:t>Christmas tree</a:t>
          </a:r>
          <a:endParaRPr lang="ru-RU" sz="2000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2F424388-5746-44B7-BA55-E7FC627421FA}" type="parTrans" cxnId="{01E9BD08-F86F-4B28-BF86-B2A6D0D830C9}">
      <dgm:prSet/>
      <dgm:spPr/>
      <dgm:t>
        <a:bodyPr/>
        <a:lstStyle/>
        <a:p>
          <a:endParaRPr lang="ru-RU"/>
        </a:p>
      </dgm:t>
    </dgm:pt>
    <dgm:pt modelId="{10463337-40B1-4EA0-ABF0-3B778A443643}" type="sibTrans" cxnId="{01E9BD08-F86F-4B28-BF86-B2A6D0D830C9}">
      <dgm:prSet/>
      <dgm:spPr/>
      <dgm:t>
        <a:bodyPr/>
        <a:lstStyle/>
        <a:p>
          <a:endParaRPr lang="ru-RU"/>
        </a:p>
      </dgm:t>
    </dgm:pt>
    <dgm:pt modelId="{D07B544C-06B1-4A59-A43D-9221421C4E1B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Monotype Corsiva" pitchFamily="66" charset="0"/>
            </a:rPr>
            <a:t>presents</a:t>
          </a:r>
          <a:endParaRPr lang="ru-RU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70A146EB-C7C8-4A47-AF89-1353A7F8D7A8}" type="parTrans" cxnId="{E3B6D04B-430D-4A81-8C15-CC9C64FFD626}">
      <dgm:prSet/>
      <dgm:spPr/>
      <dgm:t>
        <a:bodyPr/>
        <a:lstStyle/>
        <a:p>
          <a:endParaRPr lang="ru-RU"/>
        </a:p>
      </dgm:t>
    </dgm:pt>
    <dgm:pt modelId="{2ACF715E-76A7-4D7C-83E8-2066266EC9E7}" type="sibTrans" cxnId="{E3B6D04B-430D-4A81-8C15-CC9C64FFD626}">
      <dgm:prSet/>
      <dgm:spPr/>
      <dgm:t>
        <a:bodyPr/>
        <a:lstStyle/>
        <a:p>
          <a:endParaRPr lang="ru-RU"/>
        </a:p>
      </dgm:t>
    </dgm:pt>
    <dgm:pt modelId="{7A6AAED9-90FB-4878-B701-A3A6263D2614}">
      <dgm:prSet phldrT="[Текст]"/>
      <dgm:spPr/>
      <dgm:t>
        <a:bodyPr/>
        <a:lstStyle/>
        <a:p>
          <a:r>
            <a:rPr lang="en-US" b="1" dirty="0" smtClean="0">
              <a:solidFill>
                <a:srgbClr val="FFFF00"/>
              </a:solidFill>
              <a:latin typeface="Monotype Corsiva" pitchFamily="66" charset="0"/>
            </a:rPr>
            <a:t>food</a:t>
          </a:r>
          <a:endParaRPr lang="ru-RU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F73658A4-4BD9-4BFE-8FD0-60D4093AA042}" type="parTrans" cxnId="{3CD94FED-234A-414E-B9D5-8779749CFD0D}">
      <dgm:prSet/>
      <dgm:spPr/>
      <dgm:t>
        <a:bodyPr/>
        <a:lstStyle/>
        <a:p>
          <a:endParaRPr lang="ru-RU"/>
        </a:p>
      </dgm:t>
    </dgm:pt>
    <dgm:pt modelId="{B443361B-64E1-4B2C-A0FD-02604FF3038A}" type="sibTrans" cxnId="{3CD94FED-234A-414E-B9D5-8779749CFD0D}">
      <dgm:prSet/>
      <dgm:spPr/>
      <dgm:t>
        <a:bodyPr/>
        <a:lstStyle/>
        <a:p>
          <a:endParaRPr lang="ru-RU"/>
        </a:p>
      </dgm:t>
    </dgm:pt>
    <dgm:pt modelId="{52677784-BE3F-45F0-8F4C-B995309B110D}">
      <dgm:prSet phldrT="[Текст]" custT="1"/>
      <dgm:spPr/>
      <dgm:t>
        <a:bodyPr/>
        <a:lstStyle/>
        <a:p>
          <a:r>
            <a:rPr lang="en-US" sz="2000" b="1" dirty="0" smtClean="0">
              <a:solidFill>
                <a:srgbClr val="FFFF00"/>
              </a:solidFill>
              <a:latin typeface="Monotype Corsiva" pitchFamily="66" charset="0"/>
            </a:rPr>
            <a:t>decoration</a:t>
          </a:r>
          <a:endParaRPr lang="ru-RU" sz="2000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17AEE6C5-3EB6-4F14-BCFD-4FAFEF7A6233}" type="parTrans" cxnId="{90CEB496-DC17-444E-86EF-EF1AAABE271F}">
      <dgm:prSet/>
      <dgm:spPr/>
      <dgm:t>
        <a:bodyPr/>
        <a:lstStyle/>
        <a:p>
          <a:endParaRPr lang="ru-RU"/>
        </a:p>
      </dgm:t>
    </dgm:pt>
    <dgm:pt modelId="{F706A499-9E63-4AD5-AD8F-29A3D0CFA1EF}" type="sibTrans" cxnId="{90CEB496-DC17-444E-86EF-EF1AAABE271F}">
      <dgm:prSet/>
      <dgm:spPr/>
      <dgm:t>
        <a:bodyPr/>
        <a:lstStyle/>
        <a:p>
          <a:endParaRPr lang="ru-RU"/>
        </a:p>
      </dgm:t>
    </dgm:pt>
    <dgm:pt modelId="{FFEA497F-B947-4C51-BF07-1796753A2108}">
      <dgm:prSet custT="1"/>
      <dgm:spPr/>
      <dgm:t>
        <a:bodyPr/>
        <a:lstStyle/>
        <a:p>
          <a:r>
            <a:rPr lang="en-US" sz="2400" b="1" dirty="0" smtClean="0">
              <a:solidFill>
                <a:srgbClr val="FFFF00"/>
              </a:solidFill>
              <a:latin typeface="Monotype Corsiva" pitchFamily="66" charset="0"/>
            </a:rPr>
            <a:t>cards</a:t>
          </a:r>
          <a:endParaRPr lang="ru-RU" sz="2400" b="1" dirty="0">
            <a:solidFill>
              <a:srgbClr val="FFFF00"/>
            </a:solidFill>
            <a:latin typeface="Monotype Corsiva" pitchFamily="66" charset="0"/>
          </a:endParaRPr>
        </a:p>
      </dgm:t>
    </dgm:pt>
    <dgm:pt modelId="{4E9B218E-8036-483F-970B-01E075BD155C}" type="parTrans" cxnId="{9E4088BF-E84B-4239-A72F-499E9E111DF3}">
      <dgm:prSet/>
      <dgm:spPr/>
      <dgm:t>
        <a:bodyPr/>
        <a:lstStyle/>
        <a:p>
          <a:endParaRPr lang="ru-RU"/>
        </a:p>
      </dgm:t>
    </dgm:pt>
    <dgm:pt modelId="{9BBF50F6-F8E4-45DF-BC04-AD897B757255}" type="sibTrans" cxnId="{9E4088BF-E84B-4239-A72F-499E9E111DF3}">
      <dgm:prSet/>
      <dgm:spPr/>
      <dgm:t>
        <a:bodyPr/>
        <a:lstStyle/>
        <a:p>
          <a:endParaRPr lang="ru-RU"/>
        </a:p>
      </dgm:t>
    </dgm:pt>
    <dgm:pt modelId="{4C2C9E4B-2749-4F36-B020-A0D5E752BE2D}" type="pres">
      <dgm:prSet presAssocID="{9C3B7842-6A40-4DBC-88EC-FE84012F0BF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5EBF6D-0B81-4472-8028-019FB0F6CF85}" type="pres">
      <dgm:prSet presAssocID="{086152B0-BB56-414B-BA16-F51A85454AB9}" presName="centerShape" presStyleLbl="node0" presStyleIdx="0" presStyleCnt="1" custLinFactNeighborX="-1149" custLinFactNeighborY="29"/>
      <dgm:spPr/>
      <dgm:t>
        <a:bodyPr/>
        <a:lstStyle/>
        <a:p>
          <a:endParaRPr lang="ru-RU"/>
        </a:p>
      </dgm:t>
    </dgm:pt>
    <dgm:pt modelId="{0FDA67D0-3F7D-49B3-940D-1152AEC2E8C6}" type="pres">
      <dgm:prSet presAssocID="{2F424388-5746-44B7-BA55-E7FC627421FA}" presName="Name9" presStyleLbl="parChTrans1D2" presStyleIdx="0" presStyleCnt="5"/>
      <dgm:spPr/>
      <dgm:t>
        <a:bodyPr/>
        <a:lstStyle/>
        <a:p>
          <a:endParaRPr lang="ru-RU"/>
        </a:p>
      </dgm:t>
    </dgm:pt>
    <dgm:pt modelId="{77C86D10-D777-440A-9B18-462AF054B5B3}" type="pres">
      <dgm:prSet presAssocID="{2F424388-5746-44B7-BA55-E7FC627421F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6DBDD99F-7A21-4591-8FFC-D3467425B3A0}" type="pres">
      <dgm:prSet presAssocID="{4F6731CF-64FA-49B4-A86A-61A7FBAAC172}" presName="node" presStyleLbl="node1" presStyleIdx="0" presStyleCnt="5" custRadScaleRad="101815" custRadScaleInc="-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C2F5DA-AA86-4857-8A9A-6D39E703CF9F}" type="pres">
      <dgm:prSet presAssocID="{4E9B218E-8036-483F-970B-01E075BD155C}" presName="Name9" presStyleLbl="parChTrans1D2" presStyleIdx="1" presStyleCnt="5"/>
      <dgm:spPr/>
      <dgm:t>
        <a:bodyPr/>
        <a:lstStyle/>
        <a:p>
          <a:endParaRPr lang="ru-RU"/>
        </a:p>
      </dgm:t>
    </dgm:pt>
    <dgm:pt modelId="{638C1E5F-E989-4681-A3E5-DD59544BB43F}" type="pres">
      <dgm:prSet presAssocID="{4E9B218E-8036-483F-970B-01E075BD155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E040469-8285-4476-809F-74F8DDBDF1EA}" type="pres">
      <dgm:prSet presAssocID="{FFEA497F-B947-4C51-BF07-1796753A210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70C2F-06E1-4182-BA45-FCA837A68DA7}" type="pres">
      <dgm:prSet presAssocID="{70A146EB-C7C8-4A47-AF89-1353A7F8D7A8}" presName="Name9" presStyleLbl="parChTrans1D2" presStyleIdx="2" presStyleCnt="5"/>
      <dgm:spPr/>
      <dgm:t>
        <a:bodyPr/>
        <a:lstStyle/>
        <a:p>
          <a:endParaRPr lang="ru-RU"/>
        </a:p>
      </dgm:t>
    </dgm:pt>
    <dgm:pt modelId="{328D7985-73FE-40E6-A722-05E3355048B0}" type="pres">
      <dgm:prSet presAssocID="{70A146EB-C7C8-4A47-AF89-1353A7F8D7A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00A8D10E-E5F0-44B1-A0C1-BF9321156B56}" type="pres">
      <dgm:prSet presAssocID="{D07B544C-06B1-4A59-A43D-9221421C4E1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5F8AF-B7EC-4AAD-9494-9AE981D6B9C2}" type="pres">
      <dgm:prSet presAssocID="{F73658A4-4BD9-4BFE-8FD0-60D4093AA042}" presName="Name9" presStyleLbl="parChTrans1D2" presStyleIdx="3" presStyleCnt="5"/>
      <dgm:spPr/>
      <dgm:t>
        <a:bodyPr/>
        <a:lstStyle/>
        <a:p>
          <a:endParaRPr lang="ru-RU"/>
        </a:p>
      </dgm:t>
    </dgm:pt>
    <dgm:pt modelId="{1723A0F0-8B51-4CA4-BE10-E285478D5C1F}" type="pres">
      <dgm:prSet presAssocID="{F73658A4-4BD9-4BFE-8FD0-60D4093AA042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123695E-4DEA-4D57-8EB0-384C8D18326E}" type="pres">
      <dgm:prSet presAssocID="{7A6AAED9-90FB-4878-B701-A3A6263D261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C820B4-C482-405B-9A4B-FF4BC2CE8B27}" type="pres">
      <dgm:prSet presAssocID="{17AEE6C5-3EB6-4F14-BCFD-4FAFEF7A6233}" presName="Name9" presStyleLbl="parChTrans1D2" presStyleIdx="4" presStyleCnt="5"/>
      <dgm:spPr/>
      <dgm:t>
        <a:bodyPr/>
        <a:lstStyle/>
        <a:p>
          <a:endParaRPr lang="ru-RU"/>
        </a:p>
      </dgm:t>
    </dgm:pt>
    <dgm:pt modelId="{442060F2-06DD-48AC-80AD-290BF59090F0}" type="pres">
      <dgm:prSet presAssocID="{17AEE6C5-3EB6-4F14-BCFD-4FAFEF7A6233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9DCE7A6-6EBD-43D9-A29E-20DE567644B3}" type="pres">
      <dgm:prSet presAssocID="{52677784-BE3F-45F0-8F4C-B995309B110D}" presName="node" presStyleLbl="node1" presStyleIdx="4" presStyleCnt="5" custRadScaleRad="101360" custRadScaleInc="20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E77B2-8F76-4618-A9DD-E1B0BBE7EE34}" type="presOf" srcId="{4E9B218E-8036-483F-970B-01E075BD155C}" destId="{638C1E5F-E989-4681-A3E5-DD59544BB43F}" srcOrd="1" destOrd="0" presId="urn:microsoft.com/office/officeart/2005/8/layout/radial1"/>
    <dgm:cxn modelId="{9C7072FD-510E-49CF-B9E6-BF883938F016}" type="presOf" srcId="{4F6731CF-64FA-49B4-A86A-61A7FBAAC172}" destId="{6DBDD99F-7A21-4591-8FFC-D3467425B3A0}" srcOrd="0" destOrd="0" presId="urn:microsoft.com/office/officeart/2005/8/layout/radial1"/>
    <dgm:cxn modelId="{E3B6D04B-430D-4A81-8C15-CC9C64FFD626}" srcId="{086152B0-BB56-414B-BA16-F51A85454AB9}" destId="{D07B544C-06B1-4A59-A43D-9221421C4E1B}" srcOrd="2" destOrd="0" parTransId="{70A146EB-C7C8-4A47-AF89-1353A7F8D7A8}" sibTransId="{2ACF715E-76A7-4D7C-83E8-2066266EC9E7}"/>
    <dgm:cxn modelId="{88EC2E58-FF66-40A7-A672-46EB9C3A6800}" type="presOf" srcId="{52677784-BE3F-45F0-8F4C-B995309B110D}" destId="{89DCE7A6-6EBD-43D9-A29E-20DE567644B3}" srcOrd="0" destOrd="0" presId="urn:microsoft.com/office/officeart/2005/8/layout/radial1"/>
    <dgm:cxn modelId="{E72A705D-A354-465A-A13B-C5F0BEB0758F}" type="presOf" srcId="{FFEA497F-B947-4C51-BF07-1796753A2108}" destId="{9E040469-8285-4476-809F-74F8DDBDF1EA}" srcOrd="0" destOrd="0" presId="urn:microsoft.com/office/officeart/2005/8/layout/radial1"/>
    <dgm:cxn modelId="{90CEB496-DC17-444E-86EF-EF1AAABE271F}" srcId="{086152B0-BB56-414B-BA16-F51A85454AB9}" destId="{52677784-BE3F-45F0-8F4C-B995309B110D}" srcOrd="4" destOrd="0" parTransId="{17AEE6C5-3EB6-4F14-BCFD-4FAFEF7A6233}" sibTransId="{F706A499-9E63-4AD5-AD8F-29A3D0CFA1EF}"/>
    <dgm:cxn modelId="{1E2C9080-A77C-48FC-A9FC-B6AB1A706129}" type="presOf" srcId="{2F424388-5746-44B7-BA55-E7FC627421FA}" destId="{77C86D10-D777-440A-9B18-462AF054B5B3}" srcOrd="1" destOrd="0" presId="urn:microsoft.com/office/officeart/2005/8/layout/radial1"/>
    <dgm:cxn modelId="{4D852D25-E309-484D-905C-479B0E00DAC8}" type="presOf" srcId="{17AEE6C5-3EB6-4F14-BCFD-4FAFEF7A6233}" destId="{FBC820B4-C482-405B-9A4B-FF4BC2CE8B27}" srcOrd="0" destOrd="0" presId="urn:microsoft.com/office/officeart/2005/8/layout/radial1"/>
    <dgm:cxn modelId="{D6AFC6EB-00F7-4880-BCDE-34349AC1AD37}" type="presOf" srcId="{70A146EB-C7C8-4A47-AF89-1353A7F8D7A8}" destId="{328D7985-73FE-40E6-A722-05E3355048B0}" srcOrd="1" destOrd="0" presId="urn:microsoft.com/office/officeart/2005/8/layout/radial1"/>
    <dgm:cxn modelId="{9DAD4913-7E27-4D43-84AD-243994A9DBBD}" type="presOf" srcId="{D07B544C-06B1-4A59-A43D-9221421C4E1B}" destId="{00A8D10E-E5F0-44B1-A0C1-BF9321156B56}" srcOrd="0" destOrd="0" presId="urn:microsoft.com/office/officeart/2005/8/layout/radial1"/>
    <dgm:cxn modelId="{6730DE56-68DA-4F81-9A52-FEDE1908E8A1}" type="presOf" srcId="{086152B0-BB56-414B-BA16-F51A85454AB9}" destId="{7A5EBF6D-0B81-4472-8028-019FB0F6CF85}" srcOrd="0" destOrd="0" presId="urn:microsoft.com/office/officeart/2005/8/layout/radial1"/>
    <dgm:cxn modelId="{DEFAD71C-3651-484B-88AE-1122069EFD2C}" type="presOf" srcId="{9C3B7842-6A40-4DBC-88EC-FE84012F0BFE}" destId="{4C2C9E4B-2749-4F36-B020-A0D5E752BE2D}" srcOrd="0" destOrd="0" presId="urn:microsoft.com/office/officeart/2005/8/layout/radial1"/>
    <dgm:cxn modelId="{928B6CD5-CE5C-4FB1-A728-778563E689D8}" srcId="{9C3B7842-6A40-4DBC-88EC-FE84012F0BFE}" destId="{086152B0-BB56-414B-BA16-F51A85454AB9}" srcOrd="0" destOrd="0" parTransId="{A90C2082-3141-40B1-9BE7-C70F3C1A6305}" sibTransId="{8E919406-7626-4F26-8334-E37CDC6A9070}"/>
    <dgm:cxn modelId="{0966A9F8-2B97-45E8-9BCC-63690AAAA271}" type="presOf" srcId="{2F424388-5746-44B7-BA55-E7FC627421FA}" destId="{0FDA67D0-3F7D-49B3-940D-1152AEC2E8C6}" srcOrd="0" destOrd="0" presId="urn:microsoft.com/office/officeart/2005/8/layout/radial1"/>
    <dgm:cxn modelId="{9E4088BF-E84B-4239-A72F-499E9E111DF3}" srcId="{086152B0-BB56-414B-BA16-F51A85454AB9}" destId="{FFEA497F-B947-4C51-BF07-1796753A2108}" srcOrd="1" destOrd="0" parTransId="{4E9B218E-8036-483F-970B-01E075BD155C}" sibTransId="{9BBF50F6-F8E4-45DF-BC04-AD897B757255}"/>
    <dgm:cxn modelId="{82F3CA7A-18CA-4307-8CE4-3F4600AE696F}" type="presOf" srcId="{4E9B218E-8036-483F-970B-01E075BD155C}" destId="{4DC2F5DA-AA86-4857-8A9A-6D39E703CF9F}" srcOrd="0" destOrd="0" presId="urn:microsoft.com/office/officeart/2005/8/layout/radial1"/>
    <dgm:cxn modelId="{3CD94FED-234A-414E-B9D5-8779749CFD0D}" srcId="{086152B0-BB56-414B-BA16-F51A85454AB9}" destId="{7A6AAED9-90FB-4878-B701-A3A6263D2614}" srcOrd="3" destOrd="0" parTransId="{F73658A4-4BD9-4BFE-8FD0-60D4093AA042}" sibTransId="{B443361B-64E1-4B2C-A0FD-02604FF3038A}"/>
    <dgm:cxn modelId="{FA438560-BFE9-4F9E-A71C-E8434FAE56CC}" type="presOf" srcId="{17AEE6C5-3EB6-4F14-BCFD-4FAFEF7A6233}" destId="{442060F2-06DD-48AC-80AD-290BF59090F0}" srcOrd="1" destOrd="0" presId="urn:microsoft.com/office/officeart/2005/8/layout/radial1"/>
    <dgm:cxn modelId="{99FD4397-EB47-467C-9537-9DCA0DC3CA81}" type="presOf" srcId="{7A6AAED9-90FB-4878-B701-A3A6263D2614}" destId="{0123695E-4DEA-4D57-8EB0-384C8D18326E}" srcOrd="0" destOrd="0" presId="urn:microsoft.com/office/officeart/2005/8/layout/radial1"/>
    <dgm:cxn modelId="{E5C92749-7E0E-4CC0-A02F-33616235C7CC}" type="presOf" srcId="{70A146EB-C7C8-4A47-AF89-1353A7F8D7A8}" destId="{4A870C2F-06E1-4182-BA45-FCA837A68DA7}" srcOrd="0" destOrd="0" presId="urn:microsoft.com/office/officeart/2005/8/layout/radial1"/>
    <dgm:cxn modelId="{D0B1B927-6C7B-4C8A-AD64-332ECBF6061F}" type="presOf" srcId="{F73658A4-4BD9-4BFE-8FD0-60D4093AA042}" destId="{F185F8AF-B7EC-4AAD-9494-9AE981D6B9C2}" srcOrd="0" destOrd="0" presId="urn:microsoft.com/office/officeart/2005/8/layout/radial1"/>
    <dgm:cxn modelId="{01E9BD08-F86F-4B28-BF86-B2A6D0D830C9}" srcId="{086152B0-BB56-414B-BA16-F51A85454AB9}" destId="{4F6731CF-64FA-49B4-A86A-61A7FBAAC172}" srcOrd="0" destOrd="0" parTransId="{2F424388-5746-44B7-BA55-E7FC627421FA}" sibTransId="{10463337-40B1-4EA0-ABF0-3B778A443643}"/>
    <dgm:cxn modelId="{0D0A062B-1782-4B33-BA25-562453D6A7B5}" type="presOf" srcId="{F73658A4-4BD9-4BFE-8FD0-60D4093AA042}" destId="{1723A0F0-8B51-4CA4-BE10-E285478D5C1F}" srcOrd="1" destOrd="0" presId="urn:microsoft.com/office/officeart/2005/8/layout/radial1"/>
    <dgm:cxn modelId="{575BD9E6-01A1-4EEE-BA0B-90BCBBFBDE23}" type="presParOf" srcId="{4C2C9E4B-2749-4F36-B020-A0D5E752BE2D}" destId="{7A5EBF6D-0B81-4472-8028-019FB0F6CF85}" srcOrd="0" destOrd="0" presId="urn:microsoft.com/office/officeart/2005/8/layout/radial1"/>
    <dgm:cxn modelId="{DAB434F0-E5C9-4E5E-ABF8-E37922E8283C}" type="presParOf" srcId="{4C2C9E4B-2749-4F36-B020-A0D5E752BE2D}" destId="{0FDA67D0-3F7D-49B3-940D-1152AEC2E8C6}" srcOrd="1" destOrd="0" presId="urn:microsoft.com/office/officeart/2005/8/layout/radial1"/>
    <dgm:cxn modelId="{CB018025-5343-46C9-9CF1-DBF4D895547F}" type="presParOf" srcId="{0FDA67D0-3F7D-49B3-940D-1152AEC2E8C6}" destId="{77C86D10-D777-440A-9B18-462AF054B5B3}" srcOrd="0" destOrd="0" presId="urn:microsoft.com/office/officeart/2005/8/layout/radial1"/>
    <dgm:cxn modelId="{EAC66B75-C92C-4117-B814-380E800FDE6B}" type="presParOf" srcId="{4C2C9E4B-2749-4F36-B020-A0D5E752BE2D}" destId="{6DBDD99F-7A21-4591-8FFC-D3467425B3A0}" srcOrd="2" destOrd="0" presId="urn:microsoft.com/office/officeart/2005/8/layout/radial1"/>
    <dgm:cxn modelId="{2DA621AD-83B0-4BD9-AE6F-F53952B0EB56}" type="presParOf" srcId="{4C2C9E4B-2749-4F36-B020-A0D5E752BE2D}" destId="{4DC2F5DA-AA86-4857-8A9A-6D39E703CF9F}" srcOrd="3" destOrd="0" presId="urn:microsoft.com/office/officeart/2005/8/layout/radial1"/>
    <dgm:cxn modelId="{BB27DC00-1066-43E0-8DB4-EA2D0E818C47}" type="presParOf" srcId="{4DC2F5DA-AA86-4857-8A9A-6D39E703CF9F}" destId="{638C1E5F-E989-4681-A3E5-DD59544BB43F}" srcOrd="0" destOrd="0" presId="urn:microsoft.com/office/officeart/2005/8/layout/radial1"/>
    <dgm:cxn modelId="{EDA575C9-DA27-4329-9EAB-9E3D36DB3EDB}" type="presParOf" srcId="{4C2C9E4B-2749-4F36-B020-A0D5E752BE2D}" destId="{9E040469-8285-4476-809F-74F8DDBDF1EA}" srcOrd="4" destOrd="0" presId="urn:microsoft.com/office/officeart/2005/8/layout/radial1"/>
    <dgm:cxn modelId="{9BE1A299-E5D8-4A4D-BEF0-6E9CEBC300C7}" type="presParOf" srcId="{4C2C9E4B-2749-4F36-B020-A0D5E752BE2D}" destId="{4A870C2F-06E1-4182-BA45-FCA837A68DA7}" srcOrd="5" destOrd="0" presId="urn:microsoft.com/office/officeart/2005/8/layout/radial1"/>
    <dgm:cxn modelId="{1A67EC84-C1E6-4BDB-84F9-EC4B6B2A58FA}" type="presParOf" srcId="{4A870C2F-06E1-4182-BA45-FCA837A68DA7}" destId="{328D7985-73FE-40E6-A722-05E3355048B0}" srcOrd="0" destOrd="0" presId="urn:microsoft.com/office/officeart/2005/8/layout/radial1"/>
    <dgm:cxn modelId="{0958275A-78A6-42EF-A489-5D1B2DB775C7}" type="presParOf" srcId="{4C2C9E4B-2749-4F36-B020-A0D5E752BE2D}" destId="{00A8D10E-E5F0-44B1-A0C1-BF9321156B56}" srcOrd="6" destOrd="0" presId="urn:microsoft.com/office/officeart/2005/8/layout/radial1"/>
    <dgm:cxn modelId="{DA2A00F4-F467-498B-9985-6310CF6A3B36}" type="presParOf" srcId="{4C2C9E4B-2749-4F36-B020-A0D5E752BE2D}" destId="{F185F8AF-B7EC-4AAD-9494-9AE981D6B9C2}" srcOrd="7" destOrd="0" presId="urn:microsoft.com/office/officeart/2005/8/layout/radial1"/>
    <dgm:cxn modelId="{0A80D6AF-26BB-4F9F-969F-A8BA2E8FAAA4}" type="presParOf" srcId="{F185F8AF-B7EC-4AAD-9494-9AE981D6B9C2}" destId="{1723A0F0-8B51-4CA4-BE10-E285478D5C1F}" srcOrd="0" destOrd="0" presId="urn:microsoft.com/office/officeart/2005/8/layout/radial1"/>
    <dgm:cxn modelId="{8166746A-1366-4442-BE69-C078A94A7747}" type="presParOf" srcId="{4C2C9E4B-2749-4F36-B020-A0D5E752BE2D}" destId="{0123695E-4DEA-4D57-8EB0-384C8D18326E}" srcOrd="8" destOrd="0" presId="urn:microsoft.com/office/officeart/2005/8/layout/radial1"/>
    <dgm:cxn modelId="{FF4E7720-F48E-40CE-9C16-3E98CF7C200B}" type="presParOf" srcId="{4C2C9E4B-2749-4F36-B020-A0D5E752BE2D}" destId="{FBC820B4-C482-405B-9A4B-FF4BC2CE8B27}" srcOrd="9" destOrd="0" presId="urn:microsoft.com/office/officeart/2005/8/layout/radial1"/>
    <dgm:cxn modelId="{BDC789EE-4D0B-40FB-A996-DABEAE3EA1E3}" type="presParOf" srcId="{FBC820B4-C482-405B-9A4B-FF4BC2CE8B27}" destId="{442060F2-06DD-48AC-80AD-290BF59090F0}" srcOrd="0" destOrd="0" presId="urn:microsoft.com/office/officeart/2005/8/layout/radial1"/>
    <dgm:cxn modelId="{99F450C3-9F25-46DE-B00A-AFE027602B43}" type="presParOf" srcId="{4C2C9E4B-2749-4F36-B020-A0D5E752BE2D}" destId="{89DCE7A6-6EBD-43D9-A29E-20DE567644B3}" srcOrd="10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468D-8998-4D11-89B6-5CDF29AFF94E}" type="datetimeFigureOut">
              <a:rPr lang="ru-RU" smtClean="0"/>
              <a:pPr/>
              <a:t>07.01.2011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1AB9-548E-400E-B1A6-794F268EA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dcompany.ru/cataloque/viewware/?id=352&amp;gid=168" TargetMode="External"/><Relationship Id="rId13" Type="http://schemas.openxmlformats.org/officeDocument/2006/relationships/hyperlink" Target="http://karot.at.ua/news/2008-12-25-309" TargetMode="External"/><Relationship Id="rId18" Type="http://schemas.openxmlformats.org/officeDocument/2006/relationships/hyperlink" Target="http://www.statusline.ru/index.php?action=art&amp;nart=492&amp;page=agency&#1077;&#1083;&#1082;&#1072;" TargetMode="External"/><Relationship Id="rId3" Type="http://schemas.openxmlformats.org/officeDocument/2006/relationships/hyperlink" Target="http://www.babyplan.ru/forums/viewtopic.php?f=28&amp;t=8542&amp;st=0&amp;sk=t&amp;sd=a&amp;start=915" TargetMode="External"/><Relationship Id="rId21" Type="http://schemas.openxmlformats.org/officeDocument/2006/relationships/hyperlink" Target="http://blogs.privet.ru/community/www001com/tags/465122" TargetMode="External"/><Relationship Id="rId7" Type="http://schemas.openxmlformats.org/officeDocument/2006/relationships/hyperlink" Target="http://www.krestianin.ru/articles/168/?SECT%3ca_%3ca_href=&amp;SECTION_ID=168%25%3ca+href=&amp;PAGEN_1=16" TargetMode="External"/><Relationship Id="rId12" Type="http://schemas.openxmlformats.org/officeDocument/2006/relationships/hyperlink" Target="http://www.stk-travel.ru/calendar/" TargetMode="External"/><Relationship Id="rId17" Type="http://schemas.openxmlformats.org/officeDocument/2006/relationships/hyperlink" Target="http://900igr.net/fotografii/istorija/1-Prazdniki.files/Prazdniki-Rossii.html" TargetMode="External"/><Relationship Id="rId2" Type="http://schemas.openxmlformats.org/officeDocument/2006/relationships/image" Target="../media/image2.jpeg"/><Relationship Id="rId16" Type="http://schemas.openxmlformats.org/officeDocument/2006/relationships/hyperlink" Target="http://fotki.yandex.ru/users/sunny-fanny/view/122249/" TargetMode="External"/><Relationship Id="rId20" Type="http://schemas.openxmlformats.org/officeDocument/2006/relationships/hyperlink" Target="http://blog.pravil-net.ru/?p=7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logs.mail.ru/mail/vznakprotesta/44DB6B8E4B6507AF.html" TargetMode="External"/><Relationship Id="rId11" Type="http://schemas.openxmlformats.org/officeDocument/2006/relationships/hyperlink" Target="http://www.bridge.in.ua/ru/add/articles/christmas-in-britain" TargetMode="External"/><Relationship Id="rId5" Type="http://schemas.openxmlformats.org/officeDocument/2006/relationships/hyperlink" Target="http://blogs.privet.ru/community/nychannel" TargetMode="External"/><Relationship Id="rId15" Type="http://schemas.openxmlformats.org/officeDocument/2006/relationships/hyperlink" Target="http://best-vikas.mylivepage.ru/image/2025/20824_%D0%91%D0%BE%D0%BB%D1%8C%D1%88%D0%B0%D1%8F_%D0%B0%D0%BD%D0%B8%D0%BC%D0%B0%D1%86%D0%B8%D1%8F_-_%D0%A1_%D0%A0%D0%BE%D0%B6%D0%B4%D0%B5%D1%81%D1%82%D0%B2%D0%BE%D0%BC!!!gif" TargetMode="External"/><Relationship Id="rId10" Type="http://schemas.openxmlformats.org/officeDocument/2006/relationships/hyperlink" Target="http://www.travel-info.ru:8080/browse_blogs.php?p=79" TargetMode="External"/><Relationship Id="rId19" Type="http://schemas.openxmlformats.org/officeDocument/2006/relationships/hyperlink" Target="http://forum.autoua.net/showflat.php?Number=2905305&amp;page=1" TargetMode="External"/><Relationship Id="rId4" Type="http://schemas.openxmlformats.org/officeDocument/2006/relationships/hyperlink" Target="http://blogs.mail.ru/mail/ladiez63/7c204bc2bb3b21b5.html" TargetMode="External"/><Relationship Id="rId9" Type="http://schemas.openxmlformats.org/officeDocument/2006/relationships/hyperlink" Target="http://forum.korabel.net/viewtopic.php?p=107605&amp;sid=558adda2a6666e1984b6bf8193978823" TargetMode="External"/><Relationship Id="rId14" Type="http://schemas.openxmlformats.org/officeDocument/2006/relationships/hyperlink" Target="http://jar-magic.ru/forum/index.php?topic=1180.160" TargetMode="External"/><Relationship Id="rId22" Type="http://schemas.openxmlformats.org/officeDocument/2006/relationships/hyperlink" Target="http://innulenka68.ya.ru/replies.xml?item_no=13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jpeg"/><Relationship Id="rId4" Type="http://schemas.openxmlformats.org/officeDocument/2006/relationships/image" Target="../media/image4.wmf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44b1c3e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429024"/>
          </a:xfrm>
        </p:spPr>
        <p:txBody>
          <a:bodyPr>
            <a:normAutofit/>
          </a:bodyPr>
          <a:lstStyle/>
          <a:p>
            <a:r>
              <a:rPr lang="en-US" sz="10700" b="1" dirty="0" smtClean="0">
                <a:solidFill>
                  <a:srgbClr val="FF0000"/>
                </a:solidFill>
                <a:latin typeface="Monotype Corsiva" pitchFamily="66" charset="0"/>
              </a:rPr>
              <a:t>Merry Christmas!</a:t>
            </a:r>
            <a:endParaRPr lang="ru-RU" sz="107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78595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Monotype Corsiva" pitchFamily="66" charset="0"/>
              </a:rPr>
              <a:t>Данилочкина</a:t>
            </a:r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 Е.С.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МОУ гимназия №36 г. Иваново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Monotype Corsiva" pitchFamily="66" charset="0"/>
              </a:rPr>
              <a:t>Учитель английского языка</a:t>
            </a:r>
            <a:endParaRPr lang="ru-RU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36568928_XMAS__DOG1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4475" y="1953419"/>
            <a:ext cx="2686050" cy="3790950"/>
          </a:xfrm>
        </p:spPr>
      </p:pic>
      <p:pic>
        <p:nvPicPr>
          <p:cNvPr id="9" name="Рисунок 8" descr="65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143404" cy="40005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Father Christmas  comes at night and puts presents in the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colorful stockings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and under the Christmas tree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In the morning children find their presents  there.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2" name="Рисунок 11" descr="37065398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357298"/>
            <a:ext cx="4310066" cy="4929202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36568928_XMAS__DOG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214818"/>
            <a:ext cx="2071702" cy="235745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Write down a letter to Father Christmas and tell him how Christmas is celebrated in Russia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3050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5786" y="1857364"/>
            <a:ext cx="2071702" cy="92869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Monotype Corsiva" pitchFamily="66" charset="0"/>
              </a:rPr>
              <a:t>Use the words  as a plan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5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" name="Рисунок 13" descr="779914d082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643998" cy="6357981"/>
          </a:xfrm>
          <a:prstGeom prst="rect">
            <a:avLst/>
          </a:prstGeom>
        </p:spPr>
      </p:pic>
      <p:pic>
        <p:nvPicPr>
          <p:cNvPr id="11" name="Рисунок 10" descr="a8654b7c4ae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428604"/>
            <a:ext cx="3143272" cy="2357454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7000924" cy="528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Bye, Father Christmas! See you next year!</a:t>
            </a:r>
            <a:endParaRPr lang="ru-RU" dirty="0"/>
          </a:p>
        </p:txBody>
      </p:sp>
      <p:pic>
        <p:nvPicPr>
          <p:cNvPr id="12" name="Содержимое 11" descr="c914e40824dd4111aa6ee4cf47cf2df6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28860" y="2643182"/>
            <a:ext cx="4286280" cy="2643206"/>
          </a:xfr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Ресурсы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697427"/>
          </a:xfrm>
        </p:spPr>
        <p:txBody>
          <a:bodyPr>
            <a:normAutofit/>
          </a:bodyPr>
          <a:lstStyle/>
          <a:p>
            <a:r>
              <a:rPr lang="ru-RU" sz="1200" b="1" u="sng" dirty="0" smtClean="0">
                <a:solidFill>
                  <a:srgbClr val="7030A0"/>
                </a:solidFill>
                <a:hlinkClick r:id="rId3"/>
              </a:rPr>
              <a:t>http://www.babyplan.ru/forums/viewtopic.php?f=28&amp;t=8542&amp;st=0&amp;sk=t&amp;sd=a&amp;start=915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4"/>
              </a:rPr>
              <a:t>http://blogs.mail.ru/mail/ladiez63/7c204bc2bb3b21b5.html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5"/>
              </a:rPr>
              <a:t>http://blogs.privet.ru/community/nychannel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6"/>
              </a:rPr>
              <a:t>http://blogs.mail.ru/mail/vznakprotesta/44DB6B8E4B6507AF.html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7"/>
              </a:rPr>
              <a:t>http://www.krestianin.ru/articles/168/?SECT%3Ca_%3Ca_href=&amp;SECTION_ID=168%25%3Ca+href%3D&amp;PAGEN_1=16</a:t>
            </a:r>
            <a:r>
              <a:rPr lang="ru-RU" sz="1200" b="1" dirty="0" smtClean="0">
                <a:solidFill>
                  <a:srgbClr val="7030A0"/>
                </a:solidFill>
              </a:rPr>
              <a:t> </a:t>
            </a:r>
            <a:r>
              <a:rPr lang="ru-RU" sz="1200" b="1" dirty="0" err="1" smtClean="0">
                <a:solidFill>
                  <a:srgbClr val="7030A0"/>
                </a:solidFill>
              </a:rPr>
              <a:t>с</a:t>
            </a:r>
            <a:r>
              <a:rPr lang="ru-RU" sz="1200" b="1" u="sng" dirty="0" err="1" smtClean="0">
                <a:solidFill>
                  <a:srgbClr val="7030A0"/>
                </a:solidFill>
                <a:hlinkClick r:id="rId8"/>
              </a:rPr>
              <a:t>http</a:t>
            </a:r>
            <a:r>
              <a:rPr lang="ru-RU" sz="1200" b="1" u="sng" dirty="0" smtClean="0">
                <a:solidFill>
                  <a:srgbClr val="7030A0"/>
                </a:solidFill>
                <a:hlinkClick r:id="rId8"/>
              </a:rPr>
              <a:t>://www.asdcompany.ru/cataloque/viewware/?id=352&amp;gid=168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9"/>
              </a:rPr>
              <a:t>http://forum.korabel.net/viewtopic.php?p=107605&amp;sid=558adda2a6666e1984b6bf8193978823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dirty="0" smtClean="0">
                <a:solidFill>
                  <a:srgbClr val="7030A0"/>
                </a:solidFill>
              </a:rPr>
              <a:t>http://www.ntv.ru/novosti/182931/</a:t>
            </a: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10"/>
              </a:rPr>
              <a:t>http://www.travel-info.ru:8080/browse_blogs.php?p=79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11"/>
              </a:rPr>
              <a:t>http://www.bridge.in.ua/ru/add/articles/christmas-in-britain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12"/>
              </a:rPr>
              <a:t>http://www.stk-travel.ru/calendar/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13"/>
              </a:rPr>
              <a:t>http://karot.at.ua/news/2008-12-25-309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14"/>
              </a:rPr>
              <a:t>http://jar-magic.ru/forum/index.php?topic=1180.160</a:t>
            </a:r>
            <a:r>
              <a:rPr lang="ru-RU" sz="1200" b="1" dirty="0" smtClean="0">
                <a:solidFill>
                  <a:srgbClr val="7030A0"/>
                </a:solidFill>
              </a:rPr>
              <a:t>    </a:t>
            </a:r>
            <a:endParaRPr lang="ru-RU" sz="1200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4857784"/>
          </a:xfrm>
        </p:spPr>
        <p:txBody>
          <a:bodyPr>
            <a:norm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  <a:hlinkClick r:id="rId15"/>
              </a:rPr>
              <a:t>http://best-vikas.mylivepage.ru/image/2025/20824_%D0%91%D0%BE%D0%BB%D1%8C%D1%88%D0%B0%D1%8F_%D0%B0%D0%BD%D0%B8%D0%BC%D0%B0%D1%86%D0%B8%D1%8F_-_</a:t>
            </a:r>
            <a:endParaRPr lang="ru-RU" sz="1200" b="1" dirty="0" smtClean="0">
              <a:solidFill>
                <a:srgbClr val="7030A0"/>
              </a:solidFill>
              <a:hlinkClick r:id="rId15"/>
            </a:endParaRPr>
          </a:p>
          <a:p>
            <a:r>
              <a:rPr lang="en-US" sz="1200" b="1" dirty="0" smtClean="0">
                <a:solidFill>
                  <a:srgbClr val="7030A0"/>
                </a:solidFill>
                <a:hlinkClick r:id="rId15"/>
              </a:rPr>
              <a:t>%D0%A1_%D0%A0%D0%BE%D0%B6%D0%B4%D0%B5%D1%81%D1%82%D0%B2%D0%BE%D0%BC%21%21%21gif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en-US" sz="1200" b="1" dirty="0" smtClean="0">
                <a:solidFill>
                  <a:srgbClr val="7030A0"/>
                </a:solidFill>
                <a:hlinkClick r:id="rId16"/>
              </a:rPr>
              <a:t>http://fotki.yandex.ru/users/sunny-fanny/view/122249/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en-US" sz="1200" b="1" dirty="0" smtClean="0">
                <a:solidFill>
                  <a:srgbClr val="7030A0"/>
                </a:solidFill>
                <a:hlinkClick r:id="rId17"/>
              </a:rPr>
              <a:t>http://900igr.net/fotografii/istorija/1-Prazdniki.files/Prazdniki-Rossii.html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en-US" sz="1300" b="1" dirty="0" smtClean="0">
                <a:solidFill>
                  <a:srgbClr val="7030A0"/>
                </a:solidFill>
              </a:rPr>
              <a:t>http://kirillova.nsknet.ru/christmas</a:t>
            </a:r>
            <a:endParaRPr lang="ru-RU" sz="1300" b="1" dirty="0" smtClean="0">
              <a:solidFill>
                <a:srgbClr val="7030A0"/>
              </a:solidFill>
            </a:endParaRPr>
          </a:p>
          <a:p>
            <a:r>
              <a:rPr lang="ru-RU" sz="1200" b="1" u="sng" dirty="0" smtClean="0">
                <a:solidFill>
                  <a:srgbClr val="7030A0"/>
                </a:solidFill>
                <a:hlinkClick r:id="rId18"/>
              </a:rPr>
              <a:t>http://www.statusline.ru/index.php?action=art&amp;nart=492&amp;page=agencyелка</a:t>
            </a:r>
            <a:endParaRPr lang="ru-RU" sz="1200" b="1" dirty="0" smtClean="0">
              <a:solidFill>
                <a:srgbClr val="7030A0"/>
              </a:solidFill>
            </a:endParaRPr>
          </a:p>
          <a:p>
            <a:r>
              <a:rPr lang="ru-RU" sz="1300" b="1" u="sng" dirty="0" smtClean="0">
                <a:solidFill>
                  <a:srgbClr val="7030A0"/>
                </a:solidFill>
                <a:hlinkClick r:id="rId19"/>
              </a:rPr>
              <a:t>http://forum.autoua.net/showflat.php?Number=2905305&amp;page=1</a:t>
            </a:r>
            <a:endParaRPr lang="ru-RU" sz="1100" b="1" dirty="0" smtClean="0">
              <a:solidFill>
                <a:srgbClr val="7030A0"/>
              </a:solidFill>
            </a:endParaRPr>
          </a:p>
          <a:p>
            <a:r>
              <a:rPr lang="ru-RU" sz="1100" b="1" dirty="0" smtClean="0">
                <a:solidFill>
                  <a:srgbClr val="7030A0"/>
                </a:solidFill>
              </a:rPr>
              <a:t> </a:t>
            </a:r>
            <a:r>
              <a:rPr lang="ru-RU" sz="1200" b="1" dirty="0" smtClean="0">
                <a:solidFill>
                  <a:srgbClr val="7030A0"/>
                </a:solidFill>
              </a:rPr>
              <a:t>http://rado76.wordpress.com/category/%d0%bb%d0%b8%d1%87%d0%bd%d0%b8/</a:t>
            </a:r>
          </a:p>
          <a:p>
            <a:r>
              <a:rPr lang="ru-RU" sz="1200" b="1" u="sng" dirty="0" smtClean="0">
                <a:hlinkClick r:id="rId20"/>
              </a:rPr>
              <a:t>http://blog.pravil-net.ru/?p=70</a:t>
            </a:r>
            <a:endParaRPr lang="ru-RU" sz="1200" b="1" dirty="0" smtClean="0"/>
          </a:p>
          <a:p>
            <a:r>
              <a:rPr lang="ru-RU" sz="1200" b="1" u="sng" dirty="0" smtClean="0">
                <a:hlinkClick r:id="rId21"/>
              </a:rPr>
              <a:t>http://blogs.privet.ru/community/www001com/tags/465122</a:t>
            </a:r>
            <a:endParaRPr lang="ru-RU" sz="1200" b="1" u="sng" dirty="0" smtClean="0"/>
          </a:p>
          <a:p>
            <a:r>
              <a:rPr lang="ru-RU" sz="1200" b="1" u="sng" dirty="0" smtClean="0">
                <a:hlinkClick r:id="rId22"/>
              </a:rPr>
              <a:t>http://innulenka68.ya.ru/replies.xml?item_no=13</a:t>
            </a:r>
            <a:r>
              <a:rPr lang="ru-RU" sz="1200" b="1" dirty="0" smtClean="0"/>
              <a:t> </a:t>
            </a:r>
          </a:p>
          <a:p>
            <a:endParaRPr lang="ru-RU" sz="1200" b="1" dirty="0" smtClean="0">
              <a:solidFill>
                <a:srgbClr val="7030A0"/>
              </a:solidFill>
            </a:endParaRPr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578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4857784" cy="79690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Christmas symbols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357826"/>
            <a:ext cx="1500198" cy="121444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071942"/>
            <a:ext cx="1076322" cy="1714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572396" y="1142984"/>
            <a:ext cx="1000132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wreath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57818" y="4857760"/>
            <a:ext cx="1000132" cy="6429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reindeer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1670" y="1142984"/>
            <a:ext cx="914400" cy="5000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bell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43042" y="5943600"/>
            <a:ext cx="1000132" cy="4143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stocking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85984" y="2786058"/>
            <a:ext cx="1285884" cy="5715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fireplace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5929330"/>
            <a:ext cx="1571636" cy="6286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Father Christmas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" name="Рисунок 23" descr="HOXmasB022adven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1285860"/>
            <a:ext cx="1643074" cy="132874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500430" y="2571744"/>
            <a:ext cx="1214446" cy="35719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candle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5643578"/>
            <a:ext cx="785818" cy="428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gift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9" name="Рисунок 28" descr="_home_bitteam_www_site1_public_html_uploads_gallery_1196970227_tn_gallery_8_47_460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34" y="2428868"/>
            <a:ext cx="1571636" cy="1143008"/>
          </a:xfrm>
          <a:prstGeom prst="rect">
            <a:avLst/>
          </a:prstGeom>
        </p:spPr>
      </p:pic>
      <p:pic>
        <p:nvPicPr>
          <p:cNvPr id="30" name="Рисунок 29" descr="3.116784536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628" y="3000372"/>
            <a:ext cx="1547810" cy="1714512"/>
          </a:xfrm>
          <a:prstGeom prst="rect">
            <a:avLst/>
          </a:prstGeom>
        </p:spPr>
      </p:pic>
      <p:pic>
        <p:nvPicPr>
          <p:cNvPr id="32" name="Содержимое 31" descr="95561072.jpg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643174" y="3357562"/>
            <a:ext cx="2214578" cy="2371732"/>
          </a:xfrm>
        </p:spPr>
      </p:pic>
      <p:pic>
        <p:nvPicPr>
          <p:cNvPr id="33" name="Рисунок 32" descr="16246bae2512x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7884" y="500042"/>
            <a:ext cx="1500198" cy="1666876"/>
          </a:xfrm>
          <a:prstGeom prst="rect">
            <a:avLst/>
          </a:prstGeom>
        </p:spPr>
      </p:pic>
      <p:pic>
        <p:nvPicPr>
          <p:cNvPr id="34" name="Рисунок 33" descr="2b43a18ef5bex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34" y="928670"/>
            <a:ext cx="1362075" cy="1285874"/>
          </a:xfrm>
          <a:prstGeom prst="rect">
            <a:avLst/>
          </a:prstGeom>
        </p:spPr>
      </p:pic>
      <p:pic>
        <p:nvPicPr>
          <p:cNvPr id="36" name="Рисунок 35" descr="160386672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5140" y="2143116"/>
            <a:ext cx="2057401" cy="3143255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Christmas traditions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600200"/>
          <a:ext cx="87154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Christmas is a religious holiday .It’s celebrated on the 25-th of December.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On this day British people celebrate the birth of Jesus Christ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This holiday means the beginning of the new year and the new life.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" name="Содержимое 7" descr="00a3a7f1df3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85926"/>
            <a:ext cx="4038600" cy="4429156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928802"/>
            <a:ext cx="4614866" cy="4429156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071678"/>
            <a:ext cx="3614734" cy="407196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Every Christmas British people are presented a big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Christmas tree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by Norway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They put it up in Trafalgar Square in London.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Streets and houses are decorated with lights.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Christmas Day is the greatest holiday in England. It is interesting to visit the shops before this holiday. There are a lot of nice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Christmas cards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and presents there.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One of Christmas traditions is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singing carols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" name="Содержимое 9" descr="pic646-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714488"/>
            <a:ext cx="4038600" cy="4111453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57364"/>
            <a:ext cx="4038600" cy="4500593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Sending Christmas cards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is another tradition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.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People send Christmas cards to their relatives and friends and wish them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a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Merry Christmas</a:t>
            </a: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lv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Christmas is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a family holiday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and people try to celebrate it with their families.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Содержимое 6" descr="51533030_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4257676" cy="4143404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People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put up a Christmas tree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near the fireplace and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decorate it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with toys, lights and sweets. British families always go to churches on Christmas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Schoolchildren have two-week  Christmas holidays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Children write letters  to Father Christmas  and ask him for presents.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9" name="Содержимое 8" descr="476fcac5-9df5-5f14-c253-da005fc83f5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600200"/>
            <a:ext cx="4143404" cy="4757758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5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038600" cy="4554551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English families  gather  to have Christmas dinner. They eat </a:t>
            </a:r>
            <a:r>
              <a:rPr lang="en-US" b="1" dirty="0" smtClean="0">
                <a:solidFill>
                  <a:srgbClr val="FF0000"/>
                </a:solidFill>
                <a:latin typeface="Monotype Corsiva" pitchFamily="66" charset="0"/>
              </a:rPr>
              <a:t>traditional Christmas food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:a roast turkey and a pudding.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Содержимое 9" descr="e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714488"/>
            <a:ext cx="4038600" cy="3929090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hristmas-trivia-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3857628"/>
            <a:ext cx="3286148" cy="2500330"/>
          </a:xfrm>
          <a:prstGeom prst="flowChartInternalStorage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390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Merry Christmas!</vt:lpstr>
      <vt:lpstr>Christmas symbols</vt:lpstr>
      <vt:lpstr>Christmas traditions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Write down a letter to Father Christmas and tell him how Christmas is celebrated in Russia</vt:lpstr>
      <vt:lpstr>Слайд 12</vt:lpstr>
      <vt:lpstr>Bye, Father Christmas! See you next year!</vt:lpstr>
      <vt:lpstr>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Lenochek</dc:creator>
  <cp:lastModifiedBy>Lenochek</cp:lastModifiedBy>
  <cp:revision>65</cp:revision>
  <dcterms:created xsi:type="dcterms:W3CDTF">2010-12-24T19:27:38Z</dcterms:created>
  <dcterms:modified xsi:type="dcterms:W3CDTF">2011-01-07T10:21:42Z</dcterms:modified>
</cp:coreProperties>
</file>