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5" autoAdjust="0"/>
    <p:restoredTop sz="94660"/>
  </p:normalViewPr>
  <p:slideViewPr>
    <p:cSldViewPr>
      <p:cViewPr varScale="1">
        <p:scale>
          <a:sx n="83" d="100"/>
          <a:sy n="83" d="100"/>
        </p:scale>
        <p:origin x="-4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4A1413A-F5D6-4F88-ADD8-A62415D06D68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FBB1ED5-2D3A-46BF-8EFC-3751CD83C4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00px-HollywoodSi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50px-Hollywood_Bowl_2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00034" y="571480"/>
            <a:ext cx="83167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Algerian" pitchFamily="82" charset="0"/>
              </a:rPr>
              <a:t>The </a:t>
            </a:r>
            <a:r>
              <a:rPr lang="en-US" sz="6000" dirty="0" err="1" smtClean="0">
                <a:solidFill>
                  <a:schemeClr val="bg1"/>
                </a:solidFill>
                <a:latin typeface="Algerian" pitchFamily="82" charset="0"/>
              </a:rPr>
              <a:t>hollywood</a:t>
            </a:r>
            <a:r>
              <a:rPr lang="en-US" sz="6000" dirty="0" smtClean="0">
                <a:solidFill>
                  <a:schemeClr val="bg1"/>
                </a:solidFill>
                <a:latin typeface="Algerian" pitchFamily="82" charset="0"/>
              </a:rPr>
              <a:t> bowl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58987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ernard MT Condensed" pitchFamily="18" charset="0"/>
              </a:rPr>
              <a:t>The popular Walk of Fame consists of 1,800 bronze stars set in the sidewalks along Hollywood Boulevard and Vine Street.</a:t>
            </a:r>
            <a:endParaRPr lang="ru-RU" sz="3200" dirty="0"/>
          </a:p>
        </p:txBody>
      </p:sp>
      <p:pic>
        <p:nvPicPr>
          <p:cNvPr id="4" name="Содержимое 3" descr="800px-Hollywood_Walk_of_Fam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7290" y="2000240"/>
            <a:ext cx="6034617" cy="4525963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 smtClean="0"/>
              <a:t>The “Hollywood” sign</a:t>
            </a:r>
            <a:endParaRPr lang="ru-RU" sz="5400" b="1" i="1" dirty="0"/>
          </a:p>
        </p:txBody>
      </p:sp>
      <p:pic>
        <p:nvPicPr>
          <p:cNvPr id="4" name="Содержимое 3" descr="800px-Aerial_Hollywood_Sig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428868"/>
            <a:ext cx="7620000" cy="3476625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он Коннер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19050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Бандера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4286256"/>
            <a:ext cx="2000264" cy="2286016"/>
          </a:xfrm>
          <a:prstGeom prst="rect">
            <a:avLst/>
          </a:prstGeom>
        </p:spPr>
      </p:pic>
      <p:pic>
        <p:nvPicPr>
          <p:cNvPr id="6" name="Рисунок 5" descr="Пенелопа Крус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0"/>
            <a:ext cx="1900238" cy="2610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Грейс Келли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00372"/>
            <a:ext cx="2143130" cy="27622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Кларк Гэйбл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8860" y="642918"/>
            <a:ext cx="2100266" cy="2905132"/>
          </a:xfrm>
          <a:prstGeom prst="rect">
            <a:avLst/>
          </a:prstGeom>
        </p:spPr>
      </p:pic>
      <p:pic>
        <p:nvPicPr>
          <p:cNvPr id="9" name="Рисунок 8" descr="Мэрилин Монро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512" y="1714488"/>
            <a:ext cx="192882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Джонни Депп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1000" y="357166"/>
            <a:ext cx="1143000" cy="1809750"/>
          </a:xfrm>
          <a:prstGeom prst="rect">
            <a:avLst/>
          </a:prstGeom>
        </p:spPr>
      </p:pic>
      <p:pic>
        <p:nvPicPr>
          <p:cNvPr id="11" name="Рисунок 10" descr="киану Ривз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4480" y="4643446"/>
            <a:ext cx="1285884" cy="2000268"/>
          </a:xfrm>
          <a:prstGeom prst="rect">
            <a:avLst/>
          </a:prstGeom>
        </p:spPr>
      </p:pic>
      <p:pic>
        <p:nvPicPr>
          <p:cNvPr id="12" name="Рисунок 11" descr="вивьен Ли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1802" y="3071810"/>
            <a:ext cx="1905000" cy="2286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джоли.jpg"/>
          <p:cNvPicPr>
            <a:picLocks noChangeAspect="1"/>
          </p:cNvPicPr>
          <p:nvPr/>
        </p:nvPicPr>
        <p:blipFill>
          <a:blip r:embed="rId11"/>
          <a:srcRect l="50000" t="11846"/>
          <a:stretch>
            <a:fillRect/>
          </a:stretch>
        </p:blipFill>
        <p:spPr>
          <a:xfrm>
            <a:off x="7358082" y="4500570"/>
            <a:ext cx="1357322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1214422"/>
            <a:ext cx="4186238" cy="373301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tx1"/>
                </a:solidFill>
                <a:latin typeface="Bradley Hand ITC" pitchFamily="66" charset="0"/>
              </a:rPr>
              <a:t>Chinese Theatre</a:t>
            </a:r>
            <a:endParaRPr lang="ru-RU" sz="80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475px-Grauman's_Chinese_Theatre,_by_Carol_Highsmith_fixed_&amp;_straightene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285728"/>
            <a:ext cx="4143404" cy="6357982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358114" cy="1399032"/>
          </a:xfrm>
        </p:spPr>
        <p:txBody>
          <a:bodyPr/>
          <a:lstStyle/>
          <a:p>
            <a:r>
              <a:rPr lang="en-US" i="1" dirty="0" smtClean="0"/>
              <a:t>Hollywood High School</a:t>
            </a:r>
            <a:endParaRPr lang="ru-RU" i="1" dirty="0"/>
          </a:p>
        </p:txBody>
      </p:sp>
      <p:pic>
        <p:nvPicPr>
          <p:cNvPr id="4" name="Содержимое 3" descr="800px-Hollywood_High_School_mur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857364"/>
            <a:ext cx="7572428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0958" y="428604"/>
            <a:ext cx="428628" cy="585791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Kodak theatre</a:t>
            </a:r>
            <a:endParaRPr lang="ru-RU" sz="3200" b="1" dirty="0"/>
          </a:p>
        </p:txBody>
      </p:sp>
      <p:pic>
        <p:nvPicPr>
          <p:cNvPr id="4" name="Содержимое 3" descr="The Kodak Theat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6000792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ocuments and Settings\Lesya.HOME-4653B7F638\Local Settings\Temporary Internet Files\Content.IE5\K1234567\MPj0430827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285992"/>
            <a:ext cx="93390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 you for attention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ocuments and Settings\Lesya.HOME-4653B7F638\Local Settings\Temporary Internet Files\Content.IE5\K1234567\MPj043082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14290"/>
            <a:ext cx="2714644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D:\Documents and Settings\Lesya.HOME-4653B7F638\Local Settings\Temporary Internet Files\Content.IE5\K1234567\MPj0401792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643182"/>
            <a:ext cx="3286148" cy="4214818"/>
          </a:xfrm>
          <a:prstGeom prst="rect">
            <a:avLst/>
          </a:prstGeom>
          <a:noFill/>
        </p:spPr>
      </p:pic>
      <p:pic>
        <p:nvPicPr>
          <p:cNvPr id="1029" name="Picture 5" descr="D:\Documents and Settings\Lesya.HOME-4653B7F638\Local Settings\Temporary Internet Files\Content.IE5\HC86XVKQ\MPj0422512000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85765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0506" y="0"/>
            <a:ext cx="5043494" cy="3000420"/>
          </a:xfrm>
        </p:spPr>
        <p:txBody>
          <a:bodyPr numCol="1">
            <a:normAutofit fontScale="90000"/>
          </a:bodyPr>
          <a:lstStyle/>
          <a:p>
            <a:pPr algn="just"/>
            <a:r>
              <a:rPr lang="en-US" sz="2800" dirty="0" smtClean="0"/>
              <a:t>The Nestor Company built the first motion picture studio in Hollywood in 1911. It is here that the first film studios originated: Universal Studios, Twentieth Century Fox, and Paramount.</a:t>
            </a:r>
            <a:endParaRPr lang="ru-RU" sz="2800" dirty="0"/>
          </a:p>
        </p:txBody>
      </p:sp>
      <p:pic>
        <p:nvPicPr>
          <p:cNvPr id="4" name="Содержимое 3" descr="250px-Universal_log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0" y="3581146"/>
            <a:ext cx="2286000" cy="9784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Logo_20th_century_fox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285729"/>
            <a:ext cx="4214842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Paramount_current_logo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357554" y="3714752"/>
            <a:ext cx="5286412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4214818"/>
            <a:ext cx="4857784" cy="914400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Blackadder ITC" pitchFamily="82" charset="0"/>
              </a:rPr>
              <a:t>Mary Pickford</a:t>
            </a:r>
            <a:endParaRPr lang="ru-RU" sz="6600" dirty="0"/>
          </a:p>
        </p:txBody>
      </p:sp>
      <p:pic>
        <p:nvPicPr>
          <p:cNvPr id="4" name="Содержимое 3" descr="Мэри Пикфорд.jpg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357158" y="142852"/>
            <a:ext cx="8429684" cy="2143140"/>
          </a:xfrm>
        </p:spPr>
      </p:pic>
      <p:pic>
        <p:nvPicPr>
          <p:cNvPr id="5" name="Рисунок 4" descr="Pikford3.jpg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571472" y="2571744"/>
            <a:ext cx="2928958" cy="37862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чаплин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786314" y="3786190"/>
            <a:ext cx="364333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latin typeface="Blackadder ITC" pitchFamily="82" charset="0"/>
              </a:rPr>
              <a:t>Charlie Chaplin</a:t>
            </a:r>
            <a:endParaRPr lang="ru-RU" sz="8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357298"/>
            <a:ext cx="4786346" cy="285752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The greatest cartoon-maker in cinema history was Walt Disney (1901-1966).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220px-Walt_disney_portrait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929190" y="571480"/>
            <a:ext cx="4071966" cy="55721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357166"/>
            <a:ext cx="6643702" cy="2143116"/>
          </a:xfrm>
        </p:spPr>
        <p:txBody>
          <a:bodyPr>
            <a:noAutofit/>
          </a:bodyPr>
          <a:lstStyle/>
          <a:p>
            <a:r>
              <a:rPr lang="en-US" sz="3200" dirty="0" smtClean="0"/>
              <a:t>He produced his first black and white Mickey Mouse cartoon in 1928. Then Disney created the second cartoon superstar – Donald Duck. </a:t>
            </a:r>
            <a:endParaRPr lang="ru-RU" sz="3200" dirty="0"/>
          </a:p>
        </p:txBody>
      </p:sp>
      <p:pic>
        <p:nvPicPr>
          <p:cNvPr id="4" name="Содержимое 3" descr="200px-Mickey_Mouse.svg.png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0" y="1214422"/>
            <a:ext cx="3143272" cy="3786214"/>
          </a:xfrm>
        </p:spPr>
      </p:pic>
      <p:pic>
        <p:nvPicPr>
          <p:cNvPr id="5" name="Рисунок 4" descr="Donald_Duck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714620"/>
            <a:ext cx="3214710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isneylan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хническ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Изящ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100</TotalTime>
  <Words>114</Words>
  <Application>Microsoft Office PowerPoint</Application>
  <PresentationFormat>Экран (4:3)</PresentationFormat>
  <Paragraphs>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Метро</vt:lpstr>
      <vt:lpstr>Техническая</vt:lpstr>
      <vt:lpstr>Тема Office</vt:lpstr>
      <vt:lpstr>Аспект</vt:lpstr>
      <vt:lpstr>Изящная</vt:lpstr>
      <vt:lpstr>Яркая</vt:lpstr>
      <vt:lpstr>Поток</vt:lpstr>
      <vt:lpstr>Трек</vt:lpstr>
      <vt:lpstr>Слайд 1</vt:lpstr>
      <vt:lpstr>Слайд 2</vt:lpstr>
      <vt:lpstr>The Nestor Company built the first motion picture studio in Hollywood in 1911. It is here that the first film studios originated: Universal Studios, Twentieth Century Fox, and Paramount.</vt:lpstr>
      <vt:lpstr>Слайд 4</vt:lpstr>
      <vt:lpstr>Mary Pickford</vt:lpstr>
      <vt:lpstr>Слайд 6</vt:lpstr>
      <vt:lpstr>The greatest cartoon-maker in cinema history was Walt Disney (1901-1966).</vt:lpstr>
      <vt:lpstr>He produced his first black and white Mickey Mouse cartoon in 1928. Then Disney created the second cartoon superstar – Donald Duck. </vt:lpstr>
      <vt:lpstr>Слайд 9</vt:lpstr>
      <vt:lpstr>Слайд 10</vt:lpstr>
      <vt:lpstr>The popular Walk of Fame consists of 1,800 bronze stars set in the sidewalks along Hollywood Boulevard and Vine Street.</vt:lpstr>
      <vt:lpstr>The “Hollywood” sign</vt:lpstr>
      <vt:lpstr>Слайд 13</vt:lpstr>
      <vt:lpstr>Chinese Theatre</vt:lpstr>
      <vt:lpstr>Hollywood High School</vt:lpstr>
      <vt:lpstr>Kodak theatre</vt:lpstr>
      <vt:lpstr>Слайд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Lesya</dc:creator>
  <cp:lastModifiedBy>Lesya</cp:lastModifiedBy>
  <cp:revision>11</cp:revision>
  <dcterms:created xsi:type="dcterms:W3CDTF">2010-01-23T18:40:46Z</dcterms:created>
  <dcterms:modified xsi:type="dcterms:W3CDTF">2010-01-23T22:04:25Z</dcterms:modified>
</cp:coreProperties>
</file>