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776F58-6456-436D-A320-DB3BD26814E4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DA9D09-CA4F-4DD5-A3FF-A17D6E7D0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3152-8815-4D04-935B-8DF717756E6A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8D74-5403-4798-8DB2-28841FB44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E8874B-C336-4AB8-BC47-E0D30AE84B05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210DCF-6866-4263-968C-9AF99648E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A67B-C5A1-46D2-872D-234637C0A304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4359-A830-4086-BC71-F24F5EA6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53FA01-2F92-412B-ACB0-75693E83ABF1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FAE512-645B-48EE-A0E6-AD99E885E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C1EC-C8B8-4383-81B8-4B5BB1976EA9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59B1-7F15-4EDE-83BC-A0FFD398E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C43E-9643-414D-9A10-0C28B004ADEA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1883-586E-471E-BCE3-21D565884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636D-05E0-4ACC-B4B2-AB040A3A7C70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83F7-89F9-4F72-9037-E33D5EB31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49C0-7C49-4013-8B0F-752485A457A9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3915-FC02-4A8E-B295-B8AE6507B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6F65-110A-4A76-861B-BB5BB577A38B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1553-804C-4B52-BE3E-90163C460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FD0466-E131-4174-9D4D-9692E87504E3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0EF89-040E-4701-8EEA-8D18A2B04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2AC320D-9EBC-43DC-812D-5E54E32E6317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AB27411-522F-48F8-92E7-98EEA758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urs.ru/brit/Brit_gerb.htm" TargetMode="External"/><Relationship Id="rId7" Type="http://schemas.openxmlformats.org/officeDocument/2006/relationships/hyperlink" Target="http://www.pra3dnuk.ru/news/1_sentjabrja_den_znanij/1-0-9" TargetMode="External"/><Relationship Id="rId2" Type="http://schemas.openxmlformats.org/officeDocument/2006/relationships/hyperlink" Target="http://azbtravel.ru/?page_id=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britan.akvilon.info/tours.html" TargetMode="External"/><Relationship Id="rId5" Type="http://schemas.openxmlformats.org/officeDocument/2006/relationships/hyperlink" Target="http://lebedeva.info/velichestvennyj-london/" TargetMode="External"/><Relationship Id="rId4" Type="http://schemas.openxmlformats.org/officeDocument/2006/relationships/hyperlink" Target="http://auto.lafa.kz/users/pro100egorka/blog/11638/londonskij-dabldek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svetyzhizni.ru/detki/letnie-zagadki.html" TargetMode="External"/><Relationship Id="rId7" Type="http://schemas.openxmlformats.org/officeDocument/2006/relationships/hyperlink" Target="http://www.porjati.ru/blog/gargantyua/53265-kak-prazdnuyut-den-rozhdeniya-v-raznyh-stranah.html" TargetMode="External"/><Relationship Id="rId2" Type="http://schemas.openxmlformats.org/officeDocument/2006/relationships/hyperlink" Target="http://vision.unic.edu.ru/wp-content/uploads/2013/03/13-%D0%92%D0%B5%D1%81%D0%BD%D0%B0-%D0%BD%D0%B0%D1%87%D0%B8%D0%BD%D0%B0%D0%B5%D1%82%D1%81%D1%8F-%D1%81-%D0%B2%D0%B4%D0%BE%D1%85%D0%BD%D0%BE%D0%B2%D0%B5%D0%BD%D0%B8%D1%8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scenarios.ru/tag/svadba" TargetMode="External"/><Relationship Id="rId5" Type="http://schemas.openxmlformats.org/officeDocument/2006/relationships/hyperlink" Target="http://wallpampers.ru/nature/17852" TargetMode="External"/><Relationship Id="rId4" Type="http://schemas.openxmlformats.org/officeDocument/2006/relationships/hyperlink" Target="http://prikolnye-smeshnye.ru/statusy/280_vkontakte_osen.ph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Great Britain: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 Country of Traditions.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Учитель английского языка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МБОУ СОШ № 65 г.Липецк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err="1" smtClean="0"/>
              <a:t>Волковская</a:t>
            </a:r>
            <a:r>
              <a:rPr lang="ru-RU" sz="2600" dirty="0" smtClean="0"/>
              <a:t> Ирина Андреевна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Traditions of the</a:t>
            </a:r>
            <a:endParaRPr lang="ru-RU" dirty="0"/>
          </a:p>
        </p:txBody>
      </p:sp>
      <p:pic>
        <p:nvPicPr>
          <p:cNvPr id="22530" name="Содержимое 3" descr="2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Traditions of the</a:t>
            </a:r>
            <a:endParaRPr lang="ru-RU" dirty="0"/>
          </a:p>
        </p:txBody>
      </p:sp>
      <p:pic>
        <p:nvPicPr>
          <p:cNvPr id="23554" name="Содержимое 3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7200900" cy="4487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ex. 18. p.62-63, Right answers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1 - b</a:t>
            </a:r>
          </a:p>
          <a:p>
            <a:pPr eaLnBrk="1" hangingPunct="1"/>
            <a:r>
              <a:rPr lang="en-US" smtClean="0"/>
              <a:t>2 - a</a:t>
            </a:r>
          </a:p>
          <a:p>
            <a:pPr eaLnBrk="1" hangingPunct="1"/>
            <a:r>
              <a:rPr lang="en-US" smtClean="0"/>
              <a:t>3 - b</a:t>
            </a:r>
          </a:p>
          <a:p>
            <a:pPr eaLnBrk="1" hangingPunct="1"/>
            <a:r>
              <a:rPr lang="en-US" smtClean="0"/>
              <a:t>4 - a</a:t>
            </a:r>
          </a:p>
          <a:p>
            <a:pPr eaLnBrk="1" hangingPunct="1"/>
            <a:r>
              <a:rPr lang="en-US" smtClean="0"/>
              <a:t>5 - a</a:t>
            </a:r>
          </a:p>
          <a:p>
            <a:pPr eaLnBrk="1" hangingPunct="1"/>
            <a:r>
              <a:rPr lang="en-US" smtClean="0"/>
              <a:t>6 - b</a:t>
            </a:r>
          </a:p>
          <a:p>
            <a:pPr eaLnBrk="1" hangingPunct="1"/>
            <a:r>
              <a:rPr lang="en-US" smtClean="0"/>
              <a:t>7 – b </a:t>
            </a:r>
          </a:p>
          <a:p>
            <a:pPr eaLnBrk="1" hangingPunct="1"/>
            <a:r>
              <a:rPr lang="en-US" smtClean="0"/>
              <a:t>8 – b </a:t>
            </a:r>
          </a:p>
          <a:p>
            <a:pPr eaLnBrk="1" hangingPunct="1"/>
            <a:r>
              <a:rPr lang="en-US" smtClean="0"/>
              <a:t>9 – a 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549275"/>
            <a:ext cx="6229350" cy="5183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692150"/>
            <a:ext cx="5834062" cy="534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Содержимое 3" descr="Happy Birthday Part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7239000" cy="3468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Hometask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Tell about an English tradition which you like most of all (7-10 </a:t>
            </a:r>
            <a:r>
              <a:rPr lang="en-US" dirty="0" err="1" smtClean="0"/>
              <a:t>senteces</a:t>
            </a:r>
            <a:r>
              <a:rPr lang="en-US" dirty="0" smtClean="0"/>
              <a:t>). 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smtClean="0"/>
              <a:t>GOODBYE!!!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smtClean="0"/>
              <a:t>HAVE A GREAT DAY!!!</a:t>
            </a:r>
            <a:endParaRPr lang="ru-RU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7239000" cy="53308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Карта Великобритании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http://azbtravel.ru/?page_id=246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Герб Великобритании </a:t>
            </a:r>
            <a:r>
              <a:rPr lang="en-US" dirty="0" smtClean="0">
                <a:hlinkClick r:id="rId3"/>
              </a:rPr>
              <a:t>http://www.excurs.ru/brit/Brit_gerb.htm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Биг</a:t>
            </a:r>
            <a:r>
              <a:rPr lang="ru-RU" dirty="0" smtClean="0"/>
              <a:t> Бен </a:t>
            </a:r>
            <a:r>
              <a:rPr lang="en-US" smtClean="0">
                <a:hlinkClick r:id="rId4"/>
              </a:rPr>
              <a:t>http://auto.lafa.kz/users/pro100egorka/blog/11638/londonskij-dabldeker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Лондон 1 </a:t>
            </a:r>
            <a:r>
              <a:rPr lang="en-US" dirty="0" smtClean="0">
                <a:hlinkClick r:id="rId5"/>
              </a:rPr>
              <a:t>http://lebedeva.info/velichestvennyj-london/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Лондон 2 </a:t>
            </a:r>
            <a:r>
              <a:rPr lang="en-US" dirty="0" smtClean="0">
                <a:hlinkClick r:id="rId6"/>
              </a:rPr>
              <a:t>http://gbritan.akvilon.info/tours.html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Первое сентября </a:t>
            </a:r>
            <a:r>
              <a:rPr lang="en-US" dirty="0" smtClean="0">
                <a:hlinkClick r:id="rId7"/>
              </a:rPr>
              <a:t>http://www.pra3dnuk.ru/news/1_sentjabrja_den_znanij/1-0-9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7777162" cy="54752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Весна </a:t>
            </a:r>
            <a:r>
              <a:rPr lang="en-US" dirty="0" smtClean="0">
                <a:hlinkClick r:id="rId2"/>
              </a:rPr>
              <a:t>http://vision.unic.edu.ru/wp-content/uploads/2013/03/13-%D0%92%D0%B5%D1%81%D0%BD%D0%B0-%D0%BD%D0%B0%D1%87%D0%B8%D0%BD%D0%B0%D0%B5%D1%82%D1%81%D1%8F-%D1%81-%D0%B2%D0%B4%D0%BE%D1%85%D0%BD%D0%BE%D0%B2%D0%B5%D0%BD%D0%B8%D1%8F.jpg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Лето</a:t>
            </a:r>
            <a:r>
              <a:rPr lang="en-US" dirty="0" smtClean="0">
                <a:hlinkClick r:id="rId3"/>
              </a:rPr>
              <a:t>http://tsvetyzhizni.ru/detki/letnie-zagadki.html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Осень </a:t>
            </a:r>
            <a:r>
              <a:rPr lang="en-US" dirty="0" smtClean="0">
                <a:hlinkClick r:id="rId4"/>
              </a:rPr>
              <a:t>http://prikolnye-smeshnye.ru/statusy/280_vkontakte_osen.php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Зима </a:t>
            </a:r>
            <a:r>
              <a:rPr lang="en-US" dirty="0" smtClean="0">
                <a:hlinkClick r:id="rId5"/>
              </a:rPr>
              <a:t>http://wallpampers.ru/nature/17852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Свадьба медведей </a:t>
            </a:r>
            <a:r>
              <a:rPr lang="en-US" dirty="0" smtClean="0">
                <a:hlinkClick r:id="rId6"/>
              </a:rPr>
              <a:t>http://allscenarios.ru/tag/svadba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День Рождения </a:t>
            </a:r>
            <a:r>
              <a:rPr lang="en-US" dirty="0" smtClean="0">
                <a:hlinkClick r:id="rId7"/>
              </a:rPr>
              <a:t>http://www.porjati.ru/blog/gargantyua/53265-kak-prazdnuyut-den-rozhdeniya-v-raznyh-stranah.html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Новый курс английского языка для российских школ: 3-й год обучения. 7 класс. Учебник для общеобразовательный учреждений.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О.В. Афанасьева, И.В. Михеева</a:t>
            </a:r>
            <a:br>
              <a:rPr lang="ru-RU" smtClean="0"/>
            </a:br>
            <a:r>
              <a:rPr lang="ru-RU" smtClean="0"/>
              <a:t>Издание 4-е.</a:t>
            </a:r>
            <a:br>
              <a:rPr lang="ru-RU" smtClean="0"/>
            </a:br>
            <a:r>
              <a:rPr lang="ru-RU" smtClean="0"/>
              <a:t>М.: Дрофа, 2007 - 269, [3] стр.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uk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491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Заголовок 1"/>
          <p:cNvPicPr>
            <a:picLocks noChangeArrowheads="1"/>
          </p:cNvPicPr>
          <p:nvPr/>
        </p:nvPicPr>
        <p:blipFill>
          <a:blip r:embed="rId3">
            <a:lum bright="-42000" contrast="-36000"/>
          </a:blip>
          <a:srcRect t="50069" r="-1669"/>
          <a:stretch>
            <a:fillRect/>
          </a:stretch>
        </p:blipFill>
        <p:spPr bwMode="auto">
          <a:xfrm>
            <a:off x="323850" y="260350"/>
            <a:ext cx="561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read the words in transcription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trə'dɪʃ</a:t>
            </a:r>
            <a:r>
              <a:rPr lang="en-US" dirty="0" smtClean="0"/>
              <a:t>(ə)n]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kʌləf</a:t>
            </a:r>
            <a:r>
              <a:rPr lang="en-US" dirty="0" smtClean="0"/>
              <a:t>(ə)l]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snt'deɪvɪdzdeɪ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bʌtnhəul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meɪdeɪ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mɪdl</a:t>
            </a:r>
            <a:r>
              <a:rPr lang="en-US" dirty="0" smtClean="0"/>
              <a:t> </a:t>
            </a:r>
            <a:r>
              <a:rPr lang="en-US" dirty="0" err="1" smtClean="0"/>
              <a:t>eɪʤ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dju</a:t>
            </a:r>
            <a:r>
              <a:rPr lang="en-US" dirty="0" smtClean="0"/>
              <a:t>ː]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bægpaɪp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hɪm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meɪpəul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truːpɪŋ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pə'reɪd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swɔn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[ˌ</a:t>
            </a:r>
            <a:r>
              <a:rPr lang="en-US" dirty="0" err="1" smtClean="0"/>
              <a:t>gaɪ'fɔːks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</a:t>
            </a:r>
            <a:r>
              <a:rPr lang="en-US" dirty="0" err="1" smtClean="0"/>
              <a:t>ʌp,helɪ'ɔ</a:t>
            </a:r>
            <a:r>
              <a:rPr lang="en-US" dirty="0" smtClean="0"/>
              <a:t>ː]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kær</a:t>
            </a:r>
            <a:r>
              <a:rPr lang="en-US" dirty="0" smtClean="0"/>
              <a:t>(ə)l]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['</a:t>
            </a:r>
            <a:r>
              <a:rPr lang="en-US" dirty="0" err="1" smtClean="0"/>
              <a:t>dæfədɪl</a:t>
            </a:r>
            <a:r>
              <a:rPr lang="en-US" dirty="0" smtClean="0"/>
              <a:t>]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Britgerb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692150"/>
            <a:ext cx="5472113" cy="534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Содержимое 3" descr="88e4e1818a3f1784761f63a15b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333375"/>
            <a:ext cx="4840287" cy="63198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Содержимое 3" descr="Swiss-Re-Tower9-290x2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60375"/>
            <a:ext cx="6661150" cy="580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Содержимое 5" descr="lond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08050"/>
            <a:ext cx="6624637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Traditions of the</a:t>
            </a:r>
            <a:endParaRPr lang="ru-RU" dirty="0"/>
          </a:p>
        </p:txBody>
      </p:sp>
      <p:pic>
        <p:nvPicPr>
          <p:cNvPr id="20482" name="Содержимое 3" descr="13-Весна-начинается-с-вдохновени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79538"/>
            <a:ext cx="6767513" cy="507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Traditions of the</a:t>
            </a:r>
            <a:endParaRPr lang="ru-RU" dirty="0"/>
          </a:p>
        </p:txBody>
      </p:sp>
      <p:pic>
        <p:nvPicPr>
          <p:cNvPr id="21506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7273925" cy="4692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130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Britain:  a Country of Traditions.</dc:title>
  <dc:creator>Админ</dc:creator>
  <cp:lastModifiedBy>Мама</cp:lastModifiedBy>
  <cp:revision>11</cp:revision>
  <dcterms:created xsi:type="dcterms:W3CDTF">2013-09-08T15:16:27Z</dcterms:created>
  <dcterms:modified xsi:type="dcterms:W3CDTF">2013-09-09T08:31:56Z</dcterms:modified>
</cp:coreProperties>
</file>