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D07AC-87A4-44C3-B6BD-AFF013462CD8}" type="datetimeFigureOut">
              <a:rPr lang="ru-RU" smtClean="0"/>
              <a:pPr/>
              <a:t>21.06.2012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F8B73-BB24-480F-A52E-1D9944445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10FBA-367C-4623-87B3-525C89F533DD}" type="datetime1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F9C2-3045-4277-9B7F-8F695074A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E983-192E-44A6-BC25-587392716471}" type="datetime1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F9C2-3045-4277-9B7F-8F695074A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EB82-4364-4E53-8967-CDFAEB457CC9}" type="datetime1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F9C2-3045-4277-9B7F-8F695074A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1A8F-343B-4AD1-BBF4-409202548858}" type="datetime1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F9C2-3045-4277-9B7F-8F695074A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0ACF-C0FD-4084-8503-8216C95DD807}" type="datetime1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F9C2-3045-4277-9B7F-8F695074A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649-F103-41D9-A8F5-33B3D88D8815}" type="datetime1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F9C2-3045-4277-9B7F-8F695074A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9598-EE80-43C3-837A-B165454612C9}" type="datetime1">
              <a:rPr lang="ru-RU" smtClean="0"/>
              <a:pPr/>
              <a:t>21.06.2012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F9C2-3045-4277-9B7F-8F695074A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C064-808F-45EB-A2F6-D5EC3E31C7F7}" type="datetime1">
              <a:rPr lang="ru-RU" smtClean="0"/>
              <a:pPr/>
              <a:t>21.06.2012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F9C2-3045-4277-9B7F-8F695074A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A8E3-D696-44A5-918F-09556AD067D3}" type="datetime1">
              <a:rPr lang="ru-RU" smtClean="0"/>
              <a:pPr/>
              <a:t>21.06.2012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F9C2-3045-4277-9B7F-8F695074A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D3C7-516B-42E5-B73A-39933B6B4BE9}" type="datetime1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F9C2-3045-4277-9B7F-8F695074A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5882-989F-442F-BF60-4E63A89A905E}" type="datetime1">
              <a:rPr lang="ru-RU" smtClean="0"/>
              <a:pPr/>
              <a:t>21.06.2012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F9C2-3045-4277-9B7F-8F695074A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F50D6-1BA2-4EB8-87D8-1F76F1C796B4}" type="datetime1">
              <a:rPr lang="ru-RU" smtClean="0"/>
              <a:pPr/>
              <a:t>21.06.2012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6F9C2-3045-4277-9B7F-8F695074A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70525" y="260648"/>
            <a:ext cx="3673475" cy="3051175"/>
          </a:xfrm>
          <a:prstGeom prst="rect">
            <a:avLst/>
          </a:prstGeom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60648"/>
            <a:ext cx="3384550" cy="3095625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3861048"/>
            <a:ext cx="3527425" cy="2549525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193481" y="3933056"/>
            <a:ext cx="4950519" cy="2708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059832" y="1196752"/>
            <a:ext cx="2875384" cy="31677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63888" y="0"/>
            <a:ext cx="2640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USA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88640"/>
            <a:ext cx="3693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Americans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995936" cy="400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5976" y="1124744"/>
            <a:ext cx="457650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people of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America are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mixture of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 different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ationalities –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melting pot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456" y="0"/>
            <a:ext cx="8803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people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traditions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1584176" cy="18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980728"/>
            <a:ext cx="65593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Germans brought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Christmas trees.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2852936"/>
            <a:ext cx="76579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Irish brought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St.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Patrick’s Day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celebrations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1904"/>
            <a:ext cx="1800199" cy="21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59832" y="4797152"/>
            <a:ext cx="54611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Scots brought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Halloween.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88640"/>
            <a:ext cx="22890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Match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1584176" cy="188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232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1904"/>
            <a:ext cx="1800199" cy="21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63888" y="51571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Germans brought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Christmas trees.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1409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Irish brought St.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Patrick’s Day celebrations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6288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Scots brought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Halloween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0"/>
            <a:ext cx="6546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nswer the questions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0241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What are the longest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rivers of  the USA?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64" y="2967335"/>
            <a:ext cx="9082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WHY ARE AMERICAN PEOPLE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CALLED a MELTING POT?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486" y="4725144"/>
            <a:ext cx="84201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What traditions did people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bring to America?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88640"/>
            <a:ext cx="2289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Match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547694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American flag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often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called the ….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It has … stripes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… stars,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one for each … 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1484784"/>
            <a:ext cx="330334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50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State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“Stars and </a:t>
            </a:r>
            <a:b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Stripes”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0"/>
            <a:ext cx="2651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USA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071377" cy="361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365104"/>
            <a:ext cx="899169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are 50 states.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Alaska and Hawaii are not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onnected to the other states 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00600" cy="37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3645024"/>
            <a:ext cx="802379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USA is washed by the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Pacific, the Atlantic Ocean,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the Caribbean Sea and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Gulf of Mexico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0"/>
            <a:ext cx="2215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Rivers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713989" cy="278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620688"/>
            <a:ext cx="602620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Mississipi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begins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the north and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nds in the gulf 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 Mexico (6400km)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3768080" cy="28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652560" y="3933056"/>
            <a:ext cx="54914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Colorado river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ises in the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Rocky Mountains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0"/>
            <a:ext cx="3844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Mountains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845506" cy="19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836712"/>
            <a:ext cx="44644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3212976"/>
            <a:ext cx="768877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Rocky Mountains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tretch from Alaska down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lmost to the south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the country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888431" cy="278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5220072" cy="345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3789040"/>
            <a:ext cx="71740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Appalachians are in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east and run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rom north to south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88640"/>
            <a:ext cx="6262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Grand Canyon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1926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272677"/>
            <a:ext cx="80618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Colorado River formed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 Grand Canyon over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illions of years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Р. В. Покотило ГОУ СОШ 1200</a:t>
            </a:r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272808" cy="36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4221088"/>
            <a:ext cx="84850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canyon is one mile deep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nd 200 miles (320 km) long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350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wam</dc:creator>
  <cp:lastModifiedBy>Руслана</cp:lastModifiedBy>
  <cp:revision>33</cp:revision>
  <dcterms:created xsi:type="dcterms:W3CDTF">2012-03-05T14:37:30Z</dcterms:created>
  <dcterms:modified xsi:type="dcterms:W3CDTF">2012-06-21T07:57:13Z</dcterms:modified>
</cp:coreProperties>
</file>