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1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0D4B-0733-4CFA-9831-C326589EA0B3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A50C-D643-421B-B3C3-10075F43A6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364-2BCB-4CB5-806C-D77CA8BCBD7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49E2-218A-403F-BF3F-A0B42D7C336B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0E13-A361-470B-9CE6-AE89CD9144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858000"/>
            <a:ext cx="3714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43042" y="2000240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00042"/>
            <a:ext cx="692948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Презентация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«Хорошие манеры»</a:t>
            </a:r>
          </a:p>
          <a:p>
            <a:pPr algn="ctr"/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урок английского языка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6 класс </a:t>
            </a: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Уткова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Станиславовна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МОУ-СОШ № 8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Аткарска Саратовской области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357166"/>
            <a:ext cx="8358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dialog for the first group: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Mother: Mike, breakfast is ready.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Mike:  Well, Mother, I am here.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Mother: What do you want to eat?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Mike: I want a cup of tea and some cheese.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Mother: Do you want some milk?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Mike:  Yes, please.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Mother: All right! Sit down and eat.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Mike:  Thank you, Mother.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 по школе\4\20121705170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40243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571480"/>
            <a:ext cx="70009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dialog for the second group: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Mother: Dinner is ready.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Father: Good appetite.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Daughter: Would you like a cup of tea?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Son: Just a little, please.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Father: The soup is very delicious.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Son:  I like it very much.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Daughter: Will you pass me the salt?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Mother: OK.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документы по школе\3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5000628" cy="229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357166"/>
            <a:ext cx="692948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dialog for the third group: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Jane: Thanks, Mother, it was lovely!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Father: Yes, the dinner was really delicious today! I really enjoyed it!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Mother: Would you like some salad, Jim?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Jim: Oh, thanks, mom. I’m already full. But it was rely very nice.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Mother: What did you like most?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Jim: The salad. It was great. Thank you.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Mother: You are welcome!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документы по школе\4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381533"/>
            <a:ext cx="4286248" cy="2476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207" y="2156301"/>
          <a:ext cx="6077585" cy="3413760"/>
        </p:xfrm>
        <a:graphic>
          <a:graphicData uri="http://schemas.openxmlformats.org/drawingml/2006/table">
            <a:tbl>
              <a:tblPr/>
              <a:tblGrid>
                <a:gridCol w="257175"/>
                <a:gridCol w="58204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speak with our mouth full.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put the table napkin on our knees.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reach (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тянуться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) across for the salt.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use the fork and knife properly.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put our elbows on the table.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wave (махать) the knife or fork in the air.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eat noiselessly (бесшумно).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We ………… wash our hands before we eat.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285728"/>
            <a:ext cx="9072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 по школе\4\20121705170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2695575" cy="4714908"/>
          </a:xfrm>
          <a:prstGeom prst="rect">
            <a:avLst/>
          </a:prstGeom>
          <a:noFill/>
        </p:spPr>
      </p:pic>
      <p:pic>
        <p:nvPicPr>
          <p:cNvPr id="7" name="Рисунок 6" descr="tablemannerbasis21-main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643314"/>
            <a:ext cx="4071966" cy="277041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28662" y="785794"/>
            <a:ext cx="3279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TABLE MANNERS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документы по школе\1 класс\d42db32fa1282bce852b43edf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3987" y="500043"/>
            <a:ext cx="425917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207" y="2156301"/>
          <a:ext cx="6077585" cy="3413760"/>
        </p:xfrm>
        <a:graphic>
          <a:graphicData uri="http://schemas.openxmlformats.org/drawingml/2006/table">
            <a:tbl>
              <a:tblPr/>
              <a:tblGrid>
                <a:gridCol w="257175"/>
                <a:gridCol w="58204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speak with our mouth full.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put the table napkin on our knees.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reach (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тянуться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) across for the salt.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use the fork and knife properly.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put our elbows on the table.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wave (махать) the knife or fork in the air.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We ………… eat noiselessly (бесшумно).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We ………… wash our hands before we eat.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 should write down what we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mustn’t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at the table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………… speak with our mouth full.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………… put the table napkin on our knees.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………… reach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тянуться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across for the salt.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………… use the fork and knife properly.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………… put our elbows on the table.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………… wave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махать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the knife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 fork in the air.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………… eat noiselessly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бесшумно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………… wash our hands before we eat.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286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mustn’t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speak with our mouth full.</a:t>
            </a: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We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 </a:t>
            </a:r>
            <a:r>
              <a:rPr lang="en-US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put the table napkin on our knees.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We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mustn’t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reach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тянуться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across for the salt.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We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use the fork and knife properly.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We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mustn’t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put our elbows on the table.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6. We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mustn’t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wave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махать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the knife or fork in the air.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7. We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</a:t>
            </a:r>
            <a:r>
              <a:rPr lang="en-US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eat noiselessly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бесшумно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</a:t>
            </a:r>
            <a:r>
              <a:rPr lang="en-US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wash our hands before we eat.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7649" name="Picture 1" descr="D:\документы по школе\4\shkolnoe_pitani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929198"/>
            <a:ext cx="1706727" cy="157161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71736" y="285728"/>
            <a:ext cx="6572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Check yourself!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" y="928670"/>
            <a:ext cx="8715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Appetite comes with eating</a:t>
            </a:r>
            <a:r>
              <a:rPr kumimoji="0" lang="en-US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Аппетит</a:t>
            </a:r>
            <a:r>
              <a:rPr kumimoji="0" lang="en-US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приходит</a:t>
            </a:r>
            <a:r>
              <a:rPr kumimoji="0" lang="en-US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</a:t>
            </a:r>
            <a:r>
              <a:rPr kumimoji="0" lang="en-US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kumimoji="0" lang="en-US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еды</a:t>
            </a:r>
            <a:r>
              <a:rPr kumimoji="0" lang="en-US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D:\документы по школе\1 класс\55565478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457203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71605" y="285728"/>
            <a:ext cx="628654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boys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girls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Remember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rules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lick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fingers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knives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forks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spoons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elbows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786190"/>
            <a:ext cx="3714776" cy="24476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075" name="Picture 3" descr="D:\документы по школе\1 класс\6a010536ead653970b01127944bdff28a4-320w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876"/>
            <a:ext cx="1928826" cy="289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4429132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Thank you for your work!</a:t>
            </a:r>
          </a:p>
        </p:txBody>
      </p:sp>
      <p:pic>
        <p:nvPicPr>
          <p:cNvPr id="29697" name="Picture 1" descr="D:\документы по школе\1 класс\64812360_27875900_0819c70d196653da14b1938dacb32a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57166"/>
            <a:ext cx="536670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414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3794" name="Picture 2" descr="D:\документы по школе\4\Ima06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686" y="0"/>
            <a:ext cx="6747842" cy="32861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714357"/>
            <a:ext cx="1571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857232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Learn poem by heart </a:t>
            </a:r>
          </a:p>
          <a:p>
            <a:pPr algn="ctr"/>
            <a:r>
              <a:rPr lang="en-US" sz="2400" b="1" dirty="0" smtClean="0"/>
              <a:t>“Good manners”.</a:t>
            </a:r>
            <a:endParaRPr lang="ru-RU" sz="2400" b="1" dirty="0" smtClean="0"/>
          </a:p>
        </p:txBody>
      </p:sp>
      <p:pic>
        <p:nvPicPr>
          <p:cNvPr id="33795" name="Picture 3" descr="D:\документы по школе\4\razn-serv-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88463"/>
            <a:ext cx="4643438" cy="286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928670"/>
            <a:ext cx="4572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 по школе\1 класс\x_c16ed4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540128" cy="2528663"/>
          </a:xfrm>
          <a:prstGeom prst="rect">
            <a:avLst/>
          </a:prstGeom>
          <a:noFill/>
        </p:spPr>
      </p:pic>
      <p:pic>
        <p:nvPicPr>
          <p:cNvPr id="2052" name="Picture 4" descr="D:\документы по школе\1 класс\kylt_4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342899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1000108"/>
            <a:ext cx="4572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  MANNERS</a:t>
            </a:r>
          </a:p>
          <a:p>
            <a:pPr algn="ctr"/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 по школе\1 класс\x_c16ed4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3540128" cy="2528663"/>
          </a:xfrm>
          <a:prstGeom prst="rect">
            <a:avLst/>
          </a:prstGeom>
          <a:noFill/>
        </p:spPr>
      </p:pic>
      <p:pic>
        <p:nvPicPr>
          <p:cNvPr id="2052" name="Picture 4" descr="D:\документы по школе\1 класс\kylt_4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71810"/>
            <a:ext cx="342899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500043"/>
            <a:ext cx="5929354" cy="1098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             Focus on phonetics</a:t>
            </a:r>
          </a:p>
          <a:p>
            <a:endParaRPr lang="en-US" sz="3200" b="1" dirty="0" smtClean="0"/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:]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be, sweet, street, please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[æ] 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thanks, at, and , have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[əu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polite, home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friends, remember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[ɔ: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always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ru-RU" sz="3200" b="1" dirty="0" smtClean="0"/>
          </a:p>
          <a:p>
            <a:endParaRPr lang="ru-RU" sz="3200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711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857232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Always be polite and sweet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your home, in the street.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Remember please, goodbye and thanks,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you will have a lot of friends.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окументы по школе\1 класс\etik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86124"/>
            <a:ext cx="4262446" cy="3196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075" name="Picture 3" descr="D:\документы по школе\4\9338037e3d43c410764d2450f23230c9_81e18175019a07ecf02f99431c2233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7143800" cy="5072098"/>
          </a:xfrm>
          <a:prstGeom prst="rect">
            <a:avLst/>
          </a:prstGeom>
          <a:noFill/>
        </p:spPr>
      </p:pic>
      <p:pic>
        <p:nvPicPr>
          <p:cNvPr id="7" name="Picture 3" descr="D:\документы по школе\4\9338037e3d43c410764d2450f23230c9_81e18175019a07ecf02f99431c2233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56"/>
            <a:ext cx="7143800" cy="50720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1643050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Open your books,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page 97,      exercise 57.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098" name="Picture 2" descr="D:\документы по школе\4\dvoe-muzhchin-obedayut-v-restorane-0002667104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8577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357166"/>
            <a:ext cx="52864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Let’s relax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Hands up! Hands down!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Hands up! Hands down!</a:t>
            </a:r>
            <a:br>
              <a:rPr lang="en-US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Hands up! Clap! Clap! </a:t>
            </a:r>
            <a:br>
              <a:rPr lang="en-US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Hands down! Hop! Hop! 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Hands on hips! 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Bend left! Bend right!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Bend left! Bend right!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Clap! Clap!</a:t>
            </a:r>
            <a:br>
              <a:rPr lang="en-US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Stand still!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Sit down, pleas.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14414" y="285729"/>
            <a:ext cx="6643734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Find in the table next phrases.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большое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Excuse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Извините меня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much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Пожалуйста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Sorry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Угощайся.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мило с вашей стороны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Please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Простите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yourself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Спасибо, это вкусно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737</Words>
  <Application>Microsoft Office PowerPoint</Application>
  <PresentationFormat>Экран (4:3)</PresentationFormat>
  <Paragraphs>172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1</cp:revision>
  <dcterms:created xsi:type="dcterms:W3CDTF">2012-10-30T03:49:40Z</dcterms:created>
  <dcterms:modified xsi:type="dcterms:W3CDTF">2012-10-30T03:55:18Z</dcterms:modified>
</cp:coreProperties>
</file>